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7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325" r:id="rId2"/>
    <p:sldId id="256" r:id="rId3"/>
    <p:sldId id="25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324" r:id="rId15"/>
    <p:sldId id="279" r:id="rId16"/>
    <p:sldId id="280" r:id="rId17"/>
    <p:sldId id="282" r:id="rId18"/>
    <p:sldId id="281" r:id="rId19"/>
    <p:sldId id="283" r:id="rId20"/>
    <p:sldId id="290" r:id="rId21"/>
    <p:sldId id="284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22" r:id="rId54"/>
    <p:sldId id="323" r:id="rId55"/>
    <p:sldId id="317" r:id="rId56"/>
    <p:sldId id="318" r:id="rId57"/>
    <p:sldId id="319" r:id="rId58"/>
    <p:sldId id="267" r:id="rId59"/>
    <p:sldId id="265" r:id="rId60"/>
    <p:sldId id="266" r:id="rId6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ECA26-00EA-49F2-9D03-37F1CD98A489}" v="226" dt="2024-07-22T19:26:43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3" autoAdjust="0"/>
    <p:restoredTop sz="82242" autoAdjust="0"/>
  </p:normalViewPr>
  <p:slideViewPr>
    <p:cSldViewPr snapToGrid="0">
      <p:cViewPr varScale="1">
        <p:scale>
          <a:sx n="61" d="100"/>
          <a:sy n="61" d="100"/>
        </p:scale>
        <p:origin x="496" y="56"/>
      </p:cViewPr>
      <p:guideLst>
        <p:guide orient="horz" pos="21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-Torben Sørensen" userId="776cd5f2-f9eb-45d5-a8bb-1826caacf1fd" providerId="ADAL" clId="{B39ECA26-00EA-49F2-9D03-37F1CD98A489}"/>
    <pc:docChg chg="undo redo custSel addSld delSld modSld sldOrd">
      <pc:chgData name="Per-Torben Sørensen" userId="776cd5f2-f9eb-45d5-a8bb-1826caacf1fd" providerId="ADAL" clId="{B39ECA26-00EA-49F2-9D03-37F1CD98A489}" dt="2024-07-22T19:26:43.718" v="1222"/>
      <pc:docMkLst>
        <pc:docMk/>
      </pc:docMkLst>
      <pc:sldChg chg="modSp mod">
        <pc:chgData name="Per-Torben Sørensen" userId="776cd5f2-f9eb-45d5-a8bb-1826caacf1fd" providerId="ADAL" clId="{B39ECA26-00EA-49F2-9D03-37F1CD98A489}" dt="2024-07-22T13:08:50.175" v="13"/>
        <pc:sldMkLst>
          <pc:docMk/>
          <pc:sldMk cId="0" sldId="257"/>
        </pc:sldMkLst>
        <pc:spChg chg="mod">
          <ac:chgData name="Per-Torben Sørensen" userId="776cd5f2-f9eb-45d5-a8bb-1826caacf1fd" providerId="ADAL" clId="{B39ECA26-00EA-49F2-9D03-37F1CD98A489}" dt="2024-07-22T13:08:26.944" v="9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Per-Torben Sørensen" userId="776cd5f2-f9eb-45d5-a8bb-1826caacf1fd" providerId="ADAL" clId="{B39ECA26-00EA-49F2-9D03-37F1CD98A489}" dt="2024-07-22T13:08:34.469" v="10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Per-Torben Sørensen" userId="776cd5f2-f9eb-45d5-a8bb-1826caacf1fd" providerId="ADAL" clId="{B39ECA26-00EA-49F2-9D03-37F1CD98A489}" dt="2024-07-22T13:08:50.175" v="13"/>
          <ac:spMkLst>
            <pc:docMk/>
            <pc:sldMk cId="0" sldId="257"/>
            <ac:spMk id="15" creationId="{00000000-0000-0000-0000-000000000000}"/>
          </ac:spMkLst>
        </pc:spChg>
      </pc:sldChg>
      <pc:sldChg chg="mod modShow">
        <pc:chgData name="Per-Torben Sørensen" userId="776cd5f2-f9eb-45d5-a8bb-1826caacf1fd" providerId="ADAL" clId="{B39ECA26-00EA-49F2-9D03-37F1CD98A489}" dt="2024-07-22T13:09:20.956" v="14" actId="729"/>
        <pc:sldMkLst>
          <pc:docMk/>
          <pc:sldMk cId="0" sldId="258"/>
        </pc:sldMkLst>
      </pc:sldChg>
      <pc:sldChg chg="mod modShow">
        <pc:chgData name="Per-Torben Sørensen" userId="776cd5f2-f9eb-45d5-a8bb-1826caacf1fd" providerId="ADAL" clId="{B39ECA26-00EA-49F2-9D03-37F1CD98A489}" dt="2024-07-22T13:23:04.873" v="209" actId="729"/>
        <pc:sldMkLst>
          <pc:docMk/>
          <pc:sldMk cId="0" sldId="259"/>
        </pc:sldMkLst>
      </pc:sldChg>
      <pc:sldChg chg="mod modShow">
        <pc:chgData name="Per-Torben Sørensen" userId="776cd5f2-f9eb-45d5-a8bb-1826caacf1fd" providerId="ADAL" clId="{B39ECA26-00EA-49F2-9D03-37F1CD98A489}" dt="2024-07-22T13:37:01.444" v="447" actId="729"/>
        <pc:sldMkLst>
          <pc:docMk/>
          <pc:sldMk cId="0" sldId="264"/>
        </pc:sldMkLst>
      </pc:sldChg>
      <pc:sldChg chg="addSp delSp modSp add mod modShow">
        <pc:chgData name="Per-Torben Sørensen" userId="776cd5f2-f9eb-45d5-a8bb-1826caacf1fd" providerId="ADAL" clId="{B39ECA26-00EA-49F2-9D03-37F1CD98A489}" dt="2024-07-22T13:10:26.328" v="29" actId="14100"/>
        <pc:sldMkLst>
          <pc:docMk/>
          <pc:sldMk cId="1644214520" sldId="268"/>
        </pc:sldMkLst>
        <pc:spChg chg="add mod">
          <ac:chgData name="Per-Torben Sørensen" userId="776cd5f2-f9eb-45d5-a8bb-1826caacf1fd" providerId="ADAL" clId="{B39ECA26-00EA-49F2-9D03-37F1CD98A489}" dt="2024-07-22T13:10:10.141" v="23" actId="1076"/>
          <ac:spMkLst>
            <pc:docMk/>
            <pc:sldMk cId="1644214520" sldId="268"/>
            <ac:spMk id="3" creationId="{BA4408C3-24FD-5FB2-0DDB-ABE61BB16510}"/>
          </ac:spMkLst>
        </pc:spChg>
        <pc:spChg chg="del">
          <ac:chgData name="Per-Torben Sørensen" userId="776cd5f2-f9eb-45d5-a8bb-1826caacf1fd" providerId="ADAL" clId="{B39ECA26-00EA-49F2-9D03-37F1CD98A489}" dt="2024-07-22T13:09:53.877" v="20" actId="478"/>
          <ac:spMkLst>
            <pc:docMk/>
            <pc:sldMk cId="1644214520" sldId="268"/>
            <ac:spMk id="10" creationId="{00000000-0000-0000-0000-000000000000}"/>
          </ac:spMkLst>
        </pc:spChg>
        <pc:spChg chg="del">
          <ac:chgData name="Per-Torben Sørensen" userId="776cd5f2-f9eb-45d5-a8bb-1826caacf1fd" providerId="ADAL" clId="{B39ECA26-00EA-49F2-9D03-37F1CD98A489}" dt="2024-07-22T13:09:55.851" v="21" actId="478"/>
          <ac:spMkLst>
            <pc:docMk/>
            <pc:sldMk cId="1644214520" sldId="268"/>
            <ac:spMk id="11" creationId="{00000000-0000-0000-0000-000000000000}"/>
          </ac:spMkLst>
        </pc:spChg>
        <pc:picChg chg="add mod">
          <ac:chgData name="Per-Torben Sørensen" userId="776cd5f2-f9eb-45d5-a8bb-1826caacf1fd" providerId="ADAL" clId="{B39ECA26-00EA-49F2-9D03-37F1CD98A489}" dt="2024-07-22T13:10:22.165" v="27" actId="1076"/>
          <ac:picMkLst>
            <pc:docMk/>
            <pc:sldMk cId="1644214520" sldId="268"/>
            <ac:picMk id="4" creationId="{8567C2E2-4BC9-B2CA-8951-78DA70BA3D4A}"/>
          </ac:picMkLst>
        </pc:picChg>
        <pc:picChg chg="add mod">
          <ac:chgData name="Per-Torben Sørensen" userId="776cd5f2-f9eb-45d5-a8bb-1826caacf1fd" providerId="ADAL" clId="{B39ECA26-00EA-49F2-9D03-37F1CD98A489}" dt="2024-07-22T13:10:15.524" v="24" actId="1076"/>
          <ac:picMkLst>
            <pc:docMk/>
            <pc:sldMk cId="1644214520" sldId="268"/>
            <ac:picMk id="5" creationId="{963EC9EA-BC5F-EEC8-CF2C-A4E6EE33D4FA}"/>
          </ac:picMkLst>
        </pc:picChg>
        <pc:picChg chg="add mod">
          <ac:chgData name="Per-Torben Sørensen" userId="776cd5f2-f9eb-45d5-a8bb-1826caacf1fd" providerId="ADAL" clId="{B39ECA26-00EA-49F2-9D03-37F1CD98A489}" dt="2024-07-22T13:10:26.328" v="29" actId="14100"/>
          <ac:picMkLst>
            <pc:docMk/>
            <pc:sldMk cId="1644214520" sldId="268"/>
            <ac:picMk id="6" creationId="{0F8CFFF2-8076-37E7-17C4-9E95C6732F03}"/>
          </ac:picMkLst>
        </pc:picChg>
      </pc:sldChg>
      <pc:sldChg chg="addSp delSp modSp add mod">
        <pc:chgData name="Per-Torben Sørensen" userId="776cd5f2-f9eb-45d5-a8bb-1826caacf1fd" providerId="ADAL" clId="{B39ECA26-00EA-49F2-9D03-37F1CD98A489}" dt="2024-07-22T13:14:47.680" v="102" actId="1076"/>
        <pc:sldMkLst>
          <pc:docMk/>
          <pc:sldMk cId="3373750906" sldId="269"/>
        </pc:sldMkLst>
        <pc:spChg chg="mod">
          <ac:chgData name="Per-Torben Sørensen" userId="776cd5f2-f9eb-45d5-a8bb-1826caacf1fd" providerId="ADAL" clId="{B39ECA26-00EA-49F2-9D03-37F1CD98A489}" dt="2024-07-22T13:14:47.680" v="102" actId="1076"/>
          <ac:spMkLst>
            <pc:docMk/>
            <pc:sldMk cId="3373750906" sldId="269"/>
            <ac:spMk id="3" creationId="{BA4408C3-24FD-5FB2-0DDB-ABE61BB16510}"/>
          </ac:spMkLst>
        </pc:spChg>
        <pc:graphicFrameChg chg="add mod modGraphic">
          <ac:chgData name="Per-Torben Sørensen" userId="776cd5f2-f9eb-45d5-a8bb-1826caacf1fd" providerId="ADAL" clId="{B39ECA26-00EA-49F2-9D03-37F1CD98A489}" dt="2024-07-22T13:12:51.733" v="72" actId="14734"/>
          <ac:graphicFrameMkLst>
            <pc:docMk/>
            <pc:sldMk cId="3373750906" sldId="269"/>
            <ac:graphicFrameMk id="10" creationId="{D59EE0F3-AB84-F6B5-D942-320B6E311DB0}"/>
          </ac:graphicFrameMkLst>
        </pc:graphicFrameChg>
        <pc:picChg chg="del">
          <ac:chgData name="Per-Torben Sørensen" userId="776cd5f2-f9eb-45d5-a8bb-1826caacf1fd" providerId="ADAL" clId="{B39ECA26-00EA-49F2-9D03-37F1CD98A489}" dt="2024-07-22T13:11:00.437" v="31" actId="478"/>
          <ac:picMkLst>
            <pc:docMk/>
            <pc:sldMk cId="3373750906" sldId="269"/>
            <ac:picMk id="4" creationId="{8567C2E2-4BC9-B2CA-8951-78DA70BA3D4A}"/>
          </ac:picMkLst>
        </pc:picChg>
        <pc:picChg chg="del">
          <ac:chgData name="Per-Torben Sørensen" userId="776cd5f2-f9eb-45d5-a8bb-1826caacf1fd" providerId="ADAL" clId="{B39ECA26-00EA-49F2-9D03-37F1CD98A489}" dt="2024-07-22T13:11:01.604" v="33" actId="478"/>
          <ac:picMkLst>
            <pc:docMk/>
            <pc:sldMk cId="3373750906" sldId="269"/>
            <ac:picMk id="5" creationId="{963EC9EA-BC5F-EEC8-CF2C-A4E6EE33D4FA}"/>
          </ac:picMkLst>
        </pc:picChg>
        <pc:picChg chg="del">
          <ac:chgData name="Per-Torben Sørensen" userId="776cd5f2-f9eb-45d5-a8bb-1826caacf1fd" providerId="ADAL" clId="{B39ECA26-00EA-49F2-9D03-37F1CD98A489}" dt="2024-07-22T13:11:00.960" v="32" actId="478"/>
          <ac:picMkLst>
            <pc:docMk/>
            <pc:sldMk cId="3373750906" sldId="269"/>
            <ac:picMk id="6" creationId="{0F8CFFF2-8076-37E7-17C4-9E95C6732F03}"/>
          </ac:picMkLst>
        </pc:picChg>
        <pc:picChg chg="add mod">
          <ac:chgData name="Per-Torben Sørensen" userId="776cd5f2-f9eb-45d5-a8bb-1826caacf1fd" providerId="ADAL" clId="{B39ECA26-00EA-49F2-9D03-37F1CD98A489}" dt="2024-07-22T13:12:59.700" v="75" actId="1076"/>
          <ac:picMkLst>
            <pc:docMk/>
            <pc:sldMk cId="3373750906" sldId="269"/>
            <ac:picMk id="7" creationId="{FB7DF443-2978-6C58-7B9F-F8A801149BAD}"/>
          </ac:picMkLst>
        </pc:picChg>
        <pc:picChg chg="add mod">
          <ac:chgData name="Per-Torben Sørensen" userId="776cd5f2-f9eb-45d5-a8bb-1826caacf1fd" providerId="ADAL" clId="{B39ECA26-00EA-49F2-9D03-37F1CD98A489}" dt="2024-07-22T13:13:01.555" v="76" actId="1076"/>
          <ac:picMkLst>
            <pc:docMk/>
            <pc:sldMk cId="3373750906" sldId="269"/>
            <ac:picMk id="8" creationId="{434D679F-E64B-6F20-A9EC-2F108AC3E26C}"/>
          </ac:picMkLst>
        </pc:picChg>
      </pc:sldChg>
      <pc:sldChg chg="addSp delSp modSp add mod">
        <pc:chgData name="Per-Torben Sørensen" userId="776cd5f2-f9eb-45d5-a8bb-1826caacf1fd" providerId="ADAL" clId="{B39ECA26-00EA-49F2-9D03-37F1CD98A489}" dt="2024-07-22T13:15:44.955" v="124" actId="1076"/>
        <pc:sldMkLst>
          <pc:docMk/>
          <pc:sldMk cId="1727751001" sldId="270"/>
        </pc:sldMkLst>
        <pc:spChg chg="mod">
          <ac:chgData name="Per-Torben Sørensen" userId="776cd5f2-f9eb-45d5-a8bb-1826caacf1fd" providerId="ADAL" clId="{B39ECA26-00EA-49F2-9D03-37F1CD98A489}" dt="2024-07-22T13:15:29.466" v="119" actId="20577"/>
          <ac:spMkLst>
            <pc:docMk/>
            <pc:sldMk cId="1727751001" sldId="270"/>
            <ac:spMk id="3" creationId="{BA4408C3-24FD-5FB2-0DDB-ABE61BB16510}"/>
          </ac:spMkLst>
        </pc:spChg>
        <pc:graphicFrameChg chg="del modGraphic">
          <ac:chgData name="Per-Torben Sørensen" userId="776cd5f2-f9eb-45d5-a8bb-1826caacf1fd" providerId="ADAL" clId="{B39ECA26-00EA-49F2-9D03-37F1CD98A489}" dt="2024-07-22T13:15:38.260" v="122" actId="478"/>
          <ac:graphicFrameMkLst>
            <pc:docMk/>
            <pc:sldMk cId="1727751001" sldId="270"/>
            <ac:graphicFrameMk id="10" creationId="{D59EE0F3-AB84-F6B5-D942-320B6E311DB0}"/>
          </ac:graphicFrameMkLst>
        </pc:graphicFrameChg>
        <pc:picChg chg="add mod">
          <ac:chgData name="Per-Torben Sørensen" userId="776cd5f2-f9eb-45d5-a8bb-1826caacf1fd" providerId="ADAL" clId="{B39ECA26-00EA-49F2-9D03-37F1CD98A489}" dt="2024-07-22T13:15:44.955" v="124" actId="1076"/>
          <ac:picMkLst>
            <pc:docMk/>
            <pc:sldMk cId="1727751001" sldId="270"/>
            <ac:picMk id="4" creationId="{BDC47875-1C05-F3ED-598D-31C2599814BE}"/>
          </ac:picMkLst>
        </pc:picChg>
        <pc:picChg chg="del">
          <ac:chgData name="Per-Torben Sørensen" userId="776cd5f2-f9eb-45d5-a8bb-1826caacf1fd" providerId="ADAL" clId="{B39ECA26-00EA-49F2-9D03-37F1CD98A489}" dt="2024-07-22T13:15:34.192" v="120" actId="478"/>
          <ac:picMkLst>
            <pc:docMk/>
            <pc:sldMk cId="1727751001" sldId="270"/>
            <ac:picMk id="7" creationId="{FB7DF443-2978-6C58-7B9F-F8A801149BAD}"/>
          </ac:picMkLst>
        </pc:picChg>
        <pc:picChg chg="del">
          <ac:chgData name="Per-Torben Sørensen" userId="776cd5f2-f9eb-45d5-a8bb-1826caacf1fd" providerId="ADAL" clId="{B39ECA26-00EA-49F2-9D03-37F1CD98A489}" dt="2024-07-22T13:15:34.192" v="120" actId="478"/>
          <ac:picMkLst>
            <pc:docMk/>
            <pc:sldMk cId="1727751001" sldId="270"/>
            <ac:picMk id="8" creationId="{434D679F-E64B-6F20-A9EC-2F108AC3E26C}"/>
          </ac:picMkLst>
        </pc:picChg>
      </pc:sldChg>
      <pc:sldChg chg="addSp delSp modSp add mod">
        <pc:chgData name="Per-Torben Sørensen" userId="776cd5f2-f9eb-45d5-a8bb-1826caacf1fd" providerId="ADAL" clId="{B39ECA26-00EA-49F2-9D03-37F1CD98A489}" dt="2024-07-22T13:18:01.378" v="141" actId="9405"/>
        <pc:sldMkLst>
          <pc:docMk/>
          <pc:sldMk cId="952035526" sldId="271"/>
        </pc:sldMkLst>
        <pc:spChg chg="mod">
          <ac:chgData name="Per-Torben Sørensen" userId="776cd5f2-f9eb-45d5-a8bb-1826caacf1fd" providerId="ADAL" clId="{B39ECA26-00EA-49F2-9D03-37F1CD98A489}" dt="2024-07-22T13:17:25.009" v="140" actId="20577"/>
          <ac:spMkLst>
            <pc:docMk/>
            <pc:sldMk cId="952035526" sldId="271"/>
            <ac:spMk id="3" creationId="{BA4408C3-24FD-5FB2-0DDB-ABE61BB16510}"/>
          </ac:spMkLst>
        </pc:spChg>
        <pc:picChg chg="del">
          <ac:chgData name="Per-Torben Sørensen" userId="776cd5f2-f9eb-45d5-a8bb-1826caacf1fd" providerId="ADAL" clId="{B39ECA26-00EA-49F2-9D03-37F1CD98A489}" dt="2024-07-22T13:16:56.515" v="126" actId="478"/>
          <ac:picMkLst>
            <pc:docMk/>
            <pc:sldMk cId="952035526" sldId="271"/>
            <ac:picMk id="4" creationId="{BDC47875-1C05-F3ED-598D-31C2599814BE}"/>
          </ac:picMkLst>
        </pc:picChg>
        <pc:picChg chg="add mod">
          <ac:chgData name="Per-Torben Sørensen" userId="776cd5f2-f9eb-45d5-a8bb-1826caacf1fd" providerId="ADAL" clId="{B39ECA26-00EA-49F2-9D03-37F1CD98A489}" dt="2024-07-22T13:17:17.278" v="133" actId="1076"/>
          <ac:picMkLst>
            <pc:docMk/>
            <pc:sldMk cId="952035526" sldId="271"/>
            <ac:picMk id="5" creationId="{FC2CEA7F-5F62-44C4-30E2-33DD9C638092}"/>
          </ac:picMkLst>
        </pc:picChg>
        <pc:inkChg chg="add">
          <ac:chgData name="Per-Torben Sørensen" userId="776cd5f2-f9eb-45d5-a8bb-1826caacf1fd" providerId="ADAL" clId="{B39ECA26-00EA-49F2-9D03-37F1CD98A489}" dt="2024-07-22T13:18:01.378" v="141" actId="9405"/>
          <ac:inkMkLst>
            <pc:docMk/>
            <pc:sldMk cId="952035526" sldId="271"/>
            <ac:inkMk id="6" creationId="{29B42E90-221B-BAAA-64B3-ECA3173F21DD}"/>
          </ac:inkMkLst>
        </pc:inkChg>
      </pc:sldChg>
      <pc:sldChg chg="addSp delSp modSp add mod">
        <pc:chgData name="Per-Torben Sørensen" userId="776cd5f2-f9eb-45d5-a8bb-1826caacf1fd" providerId="ADAL" clId="{B39ECA26-00EA-49F2-9D03-37F1CD98A489}" dt="2024-07-22T13:19:42.719" v="168" actId="1076"/>
        <pc:sldMkLst>
          <pc:docMk/>
          <pc:sldMk cId="1493811158" sldId="272"/>
        </pc:sldMkLst>
        <pc:spChg chg="mod">
          <ac:chgData name="Per-Torben Sørensen" userId="776cd5f2-f9eb-45d5-a8bb-1826caacf1fd" providerId="ADAL" clId="{B39ECA26-00EA-49F2-9D03-37F1CD98A489}" dt="2024-07-22T13:19:36.160" v="167" actId="20577"/>
          <ac:spMkLst>
            <pc:docMk/>
            <pc:sldMk cId="1493811158" sldId="272"/>
            <ac:spMk id="3" creationId="{BA4408C3-24FD-5FB2-0DDB-ABE61BB16510}"/>
          </ac:spMkLst>
        </pc:spChg>
        <pc:picChg chg="add mod">
          <ac:chgData name="Per-Torben Sørensen" userId="776cd5f2-f9eb-45d5-a8bb-1826caacf1fd" providerId="ADAL" clId="{B39ECA26-00EA-49F2-9D03-37F1CD98A489}" dt="2024-07-22T13:19:42.719" v="168" actId="1076"/>
          <ac:picMkLst>
            <pc:docMk/>
            <pc:sldMk cId="1493811158" sldId="272"/>
            <ac:picMk id="4" creationId="{BC262BCA-5F66-E0BC-4A7C-101BB9539BB8}"/>
          </ac:picMkLst>
        </pc:picChg>
        <pc:picChg chg="del">
          <ac:chgData name="Per-Torben Sørensen" userId="776cd5f2-f9eb-45d5-a8bb-1826caacf1fd" providerId="ADAL" clId="{B39ECA26-00EA-49F2-9D03-37F1CD98A489}" dt="2024-07-22T13:19:18.373" v="144" actId="478"/>
          <ac:picMkLst>
            <pc:docMk/>
            <pc:sldMk cId="1493811158" sldId="272"/>
            <ac:picMk id="5" creationId="{FC2CEA7F-5F62-44C4-30E2-33DD9C638092}"/>
          </ac:picMkLst>
        </pc:picChg>
        <pc:inkChg chg="del">
          <ac:chgData name="Per-Torben Sørensen" userId="776cd5f2-f9eb-45d5-a8bb-1826caacf1fd" providerId="ADAL" clId="{B39ECA26-00EA-49F2-9D03-37F1CD98A489}" dt="2024-07-22T13:19:21.087" v="145" actId="478"/>
          <ac:inkMkLst>
            <pc:docMk/>
            <pc:sldMk cId="1493811158" sldId="272"/>
            <ac:inkMk id="6" creationId="{29B42E90-221B-BAAA-64B3-ECA3173F21DD}"/>
          </ac:inkMkLst>
        </pc:inkChg>
      </pc:sldChg>
      <pc:sldChg chg="addSp delSp modSp add">
        <pc:chgData name="Per-Torben Sørensen" userId="776cd5f2-f9eb-45d5-a8bb-1826caacf1fd" providerId="ADAL" clId="{B39ECA26-00EA-49F2-9D03-37F1CD98A489}" dt="2024-07-22T13:20:29.025" v="176" actId="1076"/>
        <pc:sldMkLst>
          <pc:docMk/>
          <pc:sldMk cId="1183200558" sldId="273"/>
        </pc:sldMkLst>
        <pc:picChg chg="del">
          <ac:chgData name="Per-Torben Sørensen" userId="776cd5f2-f9eb-45d5-a8bb-1826caacf1fd" providerId="ADAL" clId="{B39ECA26-00EA-49F2-9D03-37F1CD98A489}" dt="2024-07-22T13:20:02.078" v="170" actId="478"/>
          <ac:picMkLst>
            <pc:docMk/>
            <pc:sldMk cId="1183200558" sldId="273"/>
            <ac:picMk id="4" creationId="{BC262BCA-5F66-E0BC-4A7C-101BB9539BB8}"/>
          </ac:picMkLst>
        </pc:picChg>
        <pc:picChg chg="add mod">
          <ac:chgData name="Per-Torben Sørensen" userId="776cd5f2-f9eb-45d5-a8bb-1826caacf1fd" providerId="ADAL" clId="{B39ECA26-00EA-49F2-9D03-37F1CD98A489}" dt="2024-07-22T13:20:29.025" v="176" actId="1076"/>
          <ac:picMkLst>
            <pc:docMk/>
            <pc:sldMk cId="1183200558" sldId="273"/>
            <ac:picMk id="5" creationId="{21E0B2C7-048F-DE1B-B3DF-97B9F6F36AB2}"/>
          </ac:picMkLst>
        </pc:picChg>
      </pc:sldChg>
      <pc:sldChg chg="addSp delSp modSp add mod">
        <pc:chgData name="Per-Torben Sørensen" userId="776cd5f2-f9eb-45d5-a8bb-1826caacf1fd" providerId="ADAL" clId="{B39ECA26-00EA-49F2-9D03-37F1CD98A489}" dt="2024-07-22T13:21:00.994" v="186" actId="1076"/>
        <pc:sldMkLst>
          <pc:docMk/>
          <pc:sldMk cId="501483510" sldId="274"/>
        </pc:sldMkLst>
        <pc:spChg chg="mod">
          <ac:chgData name="Per-Torben Sørensen" userId="776cd5f2-f9eb-45d5-a8bb-1826caacf1fd" providerId="ADAL" clId="{B39ECA26-00EA-49F2-9D03-37F1CD98A489}" dt="2024-07-22T13:20:50.189" v="183" actId="20577"/>
          <ac:spMkLst>
            <pc:docMk/>
            <pc:sldMk cId="501483510" sldId="274"/>
            <ac:spMk id="3" creationId="{BA4408C3-24FD-5FB2-0DDB-ABE61BB16510}"/>
          </ac:spMkLst>
        </pc:spChg>
        <pc:picChg chg="add mod">
          <ac:chgData name="Per-Torben Sørensen" userId="776cd5f2-f9eb-45d5-a8bb-1826caacf1fd" providerId="ADAL" clId="{B39ECA26-00EA-49F2-9D03-37F1CD98A489}" dt="2024-07-22T13:21:00.994" v="186" actId="1076"/>
          <ac:picMkLst>
            <pc:docMk/>
            <pc:sldMk cId="501483510" sldId="274"/>
            <ac:picMk id="4" creationId="{FBB91B99-D1B8-6551-4A6C-421B49D4FE05}"/>
          </ac:picMkLst>
        </pc:picChg>
        <pc:picChg chg="del">
          <ac:chgData name="Per-Torben Sørensen" userId="776cd5f2-f9eb-45d5-a8bb-1826caacf1fd" providerId="ADAL" clId="{B39ECA26-00EA-49F2-9D03-37F1CD98A489}" dt="2024-07-22T13:20:52.702" v="184" actId="478"/>
          <ac:picMkLst>
            <pc:docMk/>
            <pc:sldMk cId="501483510" sldId="274"/>
            <ac:picMk id="5" creationId="{21E0B2C7-048F-DE1B-B3DF-97B9F6F36AB2}"/>
          </ac:picMkLst>
        </pc:picChg>
      </pc:sldChg>
      <pc:sldChg chg="addSp delSp modSp add">
        <pc:chgData name="Per-Torben Sørensen" userId="776cd5f2-f9eb-45d5-a8bb-1826caacf1fd" providerId="ADAL" clId="{B39ECA26-00EA-49F2-9D03-37F1CD98A489}" dt="2024-07-22T13:21:21.265" v="191" actId="1076"/>
        <pc:sldMkLst>
          <pc:docMk/>
          <pc:sldMk cId="3160929196" sldId="275"/>
        </pc:sldMkLst>
        <pc:picChg chg="del">
          <ac:chgData name="Per-Torben Sørensen" userId="776cd5f2-f9eb-45d5-a8bb-1826caacf1fd" providerId="ADAL" clId="{B39ECA26-00EA-49F2-9D03-37F1CD98A489}" dt="2024-07-22T13:21:14.541" v="188" actId="478"/>
          <ac:picMkLst>
            <pc:docMk/>
            <pc:sldMk cId="3160929196" sldId="275"/>
            <ac:picMk id="4" creationId="{FBB91B99-D1B8-6551-4A6C-421B49D4FE05}"/>
          </ac:picMkLst>
        </pc:picChg>
        <pc:picChg chg="add mod">
          <ac:chgData name="Per-Torben Sørensen" userId="776cd5f2-f9eb-45d5-a8bb-1826caacf1fd" providerId="ADAL" clId="{B39ECA26-00EA-49F2-9D03-37F1CD98A489}" dt="2024-07-22T13:21:21.265" v="191" actId="1076"/>
          <ac:picMkLst>
            <pc:docMk/>
            <pc:sldMk cId="3160929196" sldId="275"/>
            <ac:picMk id="5" creationId="{F1A15771-4734-2945-3081-AD9D41F0DD53}"/>
          </ac:picMkLst>
        </pc:picChg>
      </pc:sldChg>
      <pc:sldChg chg="addSp modSp add mod ord modShow">
        <pc:chgData name="Per-Torben Sørensen" userId="776cd5f2-f9eb-45d5-a8bb-1826caacf1fd" providerId="ADAL" clId="{B39ECA26-00EA-49F2-9D03-37F1CD98A489}" dt="2024-07-22T13:22:51.736" v="208" actId="1076"/>
        <pc:sldMkLst>
          <pc:docMk/>
          <pc:sldMk cId="3861250190" sldId="276"/>
        </pc:sldMkLst>
        <pc:spChg chg="mod">
          <ac:chgData name="Per-Torben Sørensen" userId="776cd5f2-f9eb-45d5-a8bb-1826caacf1fd" providerId="ADAL" clId="{B39ECA26-00EA-49F2-9D03-37F1CD98A489}" dt="2024-07-22T13:22:46.270" v="207" actId="1076"/>
          <ac:spMkLst>
            <pc:docMk/>
            <pc:sldMk cId="3861250190" sldId="276"/>
            <ac:spMk id="10" creationId="{00000000-0000-0000-0000-000000000000}"/>
          </ac:spMkLst>
        </pc:spChg>
        <pc:spChg chg="mod">
          <ac:chgData name="Per-Torben Sørensen" userId="776cd5f2-f9eb-45d5-a8bb-1826caacf1fd" providerId="ADAL" clId="{B39ECA26-00EA-49F2-9D03-37F1CD98A489}" dt="2024-07-22T13:22:51.736" v="208" actId="1076"/>
          <ac:spMkLst>
            <pc:docMk/>
            <pc:sldMk cId="3861250190" sldId="276"/>
            <ac:spMk id="11" creationId="{00000000-0000-0000-0000-000000000000}"/>
          </ac:spMkLst>
        </pc:spChg>
        <pc:picChg chg="add mod">
          <ac:chgData name="Per-Torben Sørensen" userId="776cd5f2-f9eb-45d5-a8bb-1826caacf1fd" providerId="ADAL" clId="{B39ECA26-00EA-49F2-9D03-37F1CD98A489}" dt="2024-07-22T13:22:40.140" v="205" actId="1076"/>
          <ac:picMkLst>
            <pc:docMk/>
            <pc:sldMk cId="3861250190" sldId="276"/>
            <ac:picMk id="3" creationId="{D7D03E45-298B-9007-D342-809531AE38BE}"/>
          </ac:picMkLst>
        </pc:picChg>
      </pc:sldChg>
      <pc:sldChg chg="addSp delSp modSp add mod ord modShow">
        <pc:chgData name="Per-Torben Sørensen" userId="776cd5f2-f9eb-45d5-a8bb-1826caacf1fd" providerId="ADAL" clId="{B39ECA26-00EA-49F2-9D03-37F1CD98A489}" dt="2024-07-22T13:25:05.191" v="236" actId="729"/>
        <pc:sldMkLst>
          <pc:docMk/>
          <pc:sldMk cId="2483888055" sldId="277"/>
        </pc:sldMkLst>
        <pc:spChg chg="add del">
          <ac:chgData name="Per-Torben Sørensen" userId="776cd5f2-f9eb-45d5-a8bb-1826caacf1fd" providerId="ADAL" clId="{B39ECA26-00EA-49F2-9D03-37F1CD98A489}" dt="2024-07-22T13:23:45.671" v="219" actId="22"/>
          <ac:spMkLst>
            <pc:docMk/>
            <pc:sldMk cId="2483888055" sldId="277"/>
            <ac:spMk id="4" creationId="{F4B91494-66BF-C160-345C-5AB830482CF0}"/>
          </ac:spMkLst>
        </pc:spChg>
        <pc:spChg chg="mod">
          <ac:chgData name="Per-Torben Sørensen" userId="776cd5f2-f9eb-45d5-a8bb-1826caacf1fd" providerId="ADAL" clId="{B39ECA26-00EA-49F2-9D03-37F1CD98A489}" dt="2024-07-22T13:24:36.067" v="232" actId="1076"/>
          <ac:spMkLst>
            <pc:docMk/>
            <pc:sldMk cId="2483888055" sldId="277"/>
            <ac:spMk id="5" creationId="{00000000-0000-0000-0000-000000000000}"/>
          </ac:spMkLst>
        </pc:spChg>
        <pc:spChg chg="add del">
          <ac:chgData name="Per-Torben Sørensen" userId="776cd5f2-f9eb-45d5-a8bb-1826caacf1fd" providerId="ADAL" clId="{B39ECA26-00EA-49F2-9D03-37F1CD98A489}" dt="2024-07-22T13:23:54.567" v="223" actId="22"/>
          <ac:spMkLst>
            <pc:docMk/>
            <pc:sldMk cId="2483888055" sldId="277"/>
            <ac:spMk id="8" creationId="{DC20A7E0-31FB-1D2E-2850-FF76F5082742}"/>
          </ac:spMkLst>
        </pc:spChg>
        <pc:spChg chg="add mod">
          <ac:chgData name="Per-Torben Sørensen" userId="776cd5f2-f9eb-45d5-a8bb-1826caacf1fd" providerId="ADAL" clId="{B39ECA26-00EA-49F2-9D03-37F1CD98A489}" dt="2024-07-22T13:24:30.292" v="231" actId="404"/>
          <ac:spMkLst>
            <pc:docMk/>
            <pc:sldMk cId="2483888055" sldId="277"/>
            <ac:spMk id="10" creationId="{3E88F4CC-54B1-1DF7-97E1-B7C760D4CBF7}"/>
          </ac:spMkLst>
        </pc:spChg>
      </pc:sldChg>
      <pc:sldChg chg="addSp delSp modSp add mod ord">
        <pc:chgData name="Per-Torben Sørensen" userId="776cd5f2-f9eb-45d5-a8bb-1826caacf1fd" providerId="ADAL" clId="{B39ECA26-00EA-49F2-9D03-37F1CD98A489}" dt="2024-07-22T13:26:08.380" v="248" actId="207"/>
        <pc:sldMkLst>
          <pc:docMk/>
          <pc:sldMk cId="2796682750" sldId="278"/>
        </pc:sldMkLst>
        <pc:spChg chg="mod">
          <ac:chgData name="Per-Torben Sørensen" userId="776cd5f2-f9eb-45d5-a8bb-1826caacf1fd" providerId="ADAL" clId="{B39ECA26-00EA-49F2-9D03-37F1CD98A489}" dt="2024-07-22T13:25:20.598" v="241" actId="120"/>
          <ac:spMkLst>
            <pc:docMk/>
            <pc:sldMk cId="2796682750" sldId="278"/>
            <ac:spMk id="3" creationId="{BA4408C3-24FD-5FB2-0DDB-ABE61BB16510}"/>
          </ac:spMkLst>
        </pc:spChg>
        <pc:spChg chg="add mod">
          <ac:chgData name="Per-Torben Sørensen" userId="776cd5f2-f9eb-45d5-a8bb-1826caacf1fd" providerId="ADAL" clId="{B39ECA26-00EA-49F2-9D03-37F1CD98A489}" dt="2024-07-22T13:26:08.380" v="248" actId="207"/>
          <ac:spMkLst>
            <pc:docMk/>
            <pc:sldMk cId="2796682750" sldId="278"/>
            <ac:spMk id="4" creationId="{86CDA409-E7CF-489D-CA75-24A90E4F839F}"/>
          </ac:spMkLst>
        </pc:spChg>
        <pc:picChg chg="del">
          <ac:chgData name="Per-Torben Sørensen" userId="776cd5f2-f9eb-45d5-a8bb-1826caacf1fd" providerId="ADAL" clId="{B39ECA26-00EA-49F2-9D03-37F1CD98A489}" dt="2024-07-22T13:25:08.172" v="237" actId="478"/>
          <ac:picMkLst>
            <pc:docMk/>
            <pc:sldMk cId="2796682750" sldId="278"/>
            <ac:picMk id="5" creationId="{F1A15771-4734-2945-3081-AD9D41F0DD53}"/>
          </ac:picMkLst>
        </pc:picChg>
        <pc:picChg chg="add mod">
          <ac:chgData name="Per-Torben Sørensen" userId="776cd5f2-f9eb-45d5-a8bb-1826caacf1fd" providerId="ADAL" clId="{B39ECA26-00EA-49F2-9D03-37F1CD98A489}" dt="2024-07-22T13:25:32.169" v="243"/>
          <ac:picMkLst>
            <pc:docMk/>
            <pc:sldMk cId="2796682750" sldId="278"/>
            <ac:picMk id="6" creationId="{15D967BC-446E-63C3-3F65-3D1E3B064223}"/>
          </ac:picMkLst>
        </pc:picChg>
      </pc:sldChg>
      <pc:sldChg chg="addSp delSp modSp add mod">
        <pc:chgData name="Per-Torben Sørensen" userId="776cd5f2-f9eb-45d5-a8bb-1826caacf1fd" providerId="ADAL" clId="{B39ECA26-00EA-49F2-9D03-37F1CD98A489}" dt="2024-07-22T13:27:27.496" v="273" actId="1076"/>
        <pc:sldMkLst>
          <pc:docMk/>
          <pc:sldMk cId="853086247" sldId="279"/>
        </pc:sldMkLst>
        <pc:spChg chg="mod">
          <ac:chgData name="Per-Torben Sørensen" userId="776cd5f2-f9eb-45d5-a8bb-1826caacf1fd" providerId="ADAL" clId="{B39ECA26-00EA-49F2-9D03-37F1CD98A489}" dt="2024-07-22T13:26:35.549" v="260" actId="20577"/>
          <ac:spMkLst>
            <pc:docMk/>
            <pc:sldMk cId="853086247" sldId="279"/>
            <ac:spMk id="3" creationId="{BA4408C3-24FD-5FB2-0DDB-ABE61BB16510}"/>
          </ac:spMkLst>
        </pc:spChg>
        <pc:spChg chg="del mod">
          <ac:chgData name="Per-Torben Sørensen" userId="776cd5f2-f9eb-45d5-a8bb-1826caacf1fd" providerId="ADAL" clId="{B39ECA26-00EA-49F2-9D03-37F1CD98A489}" dt="2024-07-22T13:26:48.121" v="264" actId="478"/>
          <ac:spMkLst>
            <pc:docMk/>
            <pc:sldMk cId="853086247" sldId="279"/>
            <ac:spMk id="4" creationId="{86CDA409-E7CF-489D-CA75-24A90E4F839F}"/>
          </ac:spMkLst>
        </pc:spChg>
        <pc:picChg chg="add mod">
          <ac:chgData name="Per-Torben Sørensen" userId="776cd5f2-f9eb-45d5-a8bb-1826caacf1fd" providerId="ADAL" clId="{B39ECA26-00EA-49F2-9D03-37F1CD98A489}" dt="2024-07-22T13:27:17.896" v="271" actId="1076"/>
          <ac:picMkLst>
            <pc:docMk/>
            <pc:sldMk cId="853086247" sldId="279"/>
            <ac:picMk id="5" creationId="{9DF874B2-BA1A-0FA9-2AD9-02A01AB6996B}"/>
          </ac:picMkLst>
        </pc:picChg>
        <pc:picChg chg="del">
          <ac:chgData name="Per-Torben Sørensen" userId="776cd5f2-f9eb-45d5-a8bb-1826caacf1fd" providerId="ADAL" clId="{B39ECA26-00EA-49F2-9D03-37F1CD98A489}" dt="2024-07-22T13:26:40.736" v="261" actId="478"/>
          <ac:picMkLst>
            <pc:docMk/>
            <pc:sldMk cId="853086247" sldId="279"/>
            <ac:picMk id="6" creationId="{15D967BC-446E-63C3-3F65-3D1E3B064223}"/>
          </ac:picMkLst>
        </pc:picChg>
        <pc:picChg chg="add mod">
          <ac:chgData name="Per-Torben Sørensen" userId="776cd5f2-f9eb-45d5-a8bb-1826caacf1fd" providerId="ADAL" clId="{B39ECA26-00EA-49F2-9D03-37F1CD98A489}" dt="2024-07-22T13:26:54.269" v="266"/>
          <ac:picMkLst>
            <pc:docMk/>
            <pc:sldMk cId="853086247" sldId="279"/>
            <ac:picMk id="7" creationId="{0FA1B924-F308-7CC9-B40E-997520D779EF}"/>
          </ac:picMkLst>
        </pc:picChg>
        <pc:picChg chg="add mod">
          <ac:chgData name="Per-Torben Sørensen" userId="776cd5f2-f9eb-45d5-a8bb-1826caacf1fd" providerId="ADAL" clId="{B39ECA26-00EA-49F2-9D03-37F1CD98A489}" dt="2024-07-22T13:27:27.496" v="273" actId="1076"/>
          <ac:picMkLst>
            <pc:docMk/>
            <pc:sldMk cId="853086247" sldId="279"/>
            <ac:picMk id="8" creationId="{27E83DE7-9217-534F-FEDD-0CC2E57A74BC}"/>
          </ac:picMkLst>
        </pc:picChg>
      </pc:sldChg>
      <pc:sldChg chg="addSp delSp modSp add mod">
        <pc:chgData name="Per-Torben Sørensen" userId="776cd5f2-f9eb-45d5-a8bb-1826caacf1fd" providerId="ADAL" clId="{B39ECA26-00EA-49F2-9D03-37F1CD98A489}" dt="2024-07-22T13:28:53.437" v="299" actId="20577"/>
        <pc:sldMkLst>
          <pc:docMk/>
          <pc:sldMk cId="4089044989" sldId="280"/>
        </pc:sldMkLst>
        <pc:spChg chg="mod">
          <ac:chgData name="Per-Torben Sørensen" userId="776cd5f2-f9eb-45d5-a8bb-1826caacf1fd" providerId="ADAL" clId="{B39ECA26-00EA-49F2-9D03-37F1CD98A489}" dt="2024-07-22T13:28:53.437" v="299" actId="20577"/>
          <ac:spMkLst>
            <pc:docMk/>
            <pc:sldMk cId="4089044989" sldId="280"/>
            <ac:spMk id="3" creationId="{BA4408C3-24FD-5FB2-0DDB-ABE61BB16510}"/>
          </ac:spMkLst>
        </pc:spChg>
        <pc:spChg chg="add mod">
          <ac:chgData name="Per-Torben Sørensen" userId="776cd5f2-f9eb-45d5-a8bb-1826caacf1fd" providerId="ADAL" clId="{B39ECA26-00EA-49F2-9D03-37F1CD98A489}" dt="2024-07-22T13:27:52.997" v="278"/>
          <ac:spMkLst>
            <pc:docMk/>
            <pc:sldMk cId="4089044989" sldId="280"/>
            <ac:spMk id="6" creationId="{0C6B88EF-AC49-DE6F-B44D-41778257B1A5}"/>
          </ac:spMkLst>
        </pc:spChg>
        <pc:spChg chg="add mod">
          <ac:chgData name="Per-Torben Sørensen" userId="776cd5f2-f9eb-45d5-a8bb-1826caacf1fd" providerId="ADAL" clId="{B39ECA26-00EA-49F2-9D03-37F1CD98A489}" dt="2024-07-22T13:28:30.367" v="284" actId="1076"/>
          <ac:spMkLst>
            <pc:docMk/>
            <pc:sldMk cId="4089044989" sldId="280"/>
            <ac:spMk id="10" creationId="{357F23A7-9199-32B4-F09C-F0E23EC9648F}"/>
          </ac:spMkLst>
        </pc:spChg>
        <pc:picChg chg="add mod">
          <ac:chgData name="Per-Torben Sørensen" userId="776cd5f2-f9eb-45d5-a8bb-1826caacf1fd" providerId="ADAL" clId="{B39ECA26-00EA-49F2-9D03-37F1CD98A489}" dt="2024-07-22T13:28:38.857" v="286" actId="14100"/>
          <ac:picMkLst>
            <pc:docMk/>
            <pc:sldMk cId="4089044989" sldId="280"/>
            <ac:picMk id="4" creationId="{00400EA4-CCF1-90C0-FFC5-BB42C7EBD421}"/>
          </ac:picMkLst>
        </pc:picChg>
        <pc:picChg chg="del">
          <ac:chgData name="Per-Torben Sørensen" userId="776cd5f2-f9eb-45d5-a8bb-1826caacf1fd" providerId="ADAL" clId="{B39ECA26-00EA-49F2-9D03-37F1CD98A489}" dt="2024-07-22T13:27:42.549" v="275" actId="478"/>
          <ac:picMkLst>
            <pc:docMk/>
            <pc:sldMk cId="4089044989" sldId="280"/>
            <ac:picMk id="5" creationId="{9DF874B2-BA1A-0FA9-2AD9-02A01AB6996B}"/>
          </ac:picMkLst>
        </pc:picChg>
        <pc:picChg chg="add">
          <ac:chgData name="Per-Torben Sørensen" userId="776cd5f2-f9eb-45d5-a8bb-1826caacf1fd" providerId="ADAL" clId="{B39ECA26-00EA-49F2-9D03-37F1CD98A489}" dt="2024-07-22T13:27:55.374" v="279"/>
          <ac:picMkLst>
            <pc:docMk/>
            <pc:sldMk cId="4089044989" sldId="280"/>
            <ac:picMk id="7" creationId="{6BB9D963-AFCC-6F12-CB3E-1E1A38C50385}"/>
          </ac:picMkLst>
        </pc:picChg>
        <pc:picChg chg="del">
          <ac:chgData name="Per-Torben Sørensen" userId="776cd5f2-f9eb-45d5-a8bb-1826caacf1fd" providerId="ADAL" clId="{B39ECA26-00EA-49F2-9D03-37F1CD98A489}" dt="2024-07-22T13:27:43.284" v="276" actId="478"/>
          <ac:picMkLst>
            <pc:docMk/>
            <pc:sldMk cId="4089044989" sldId="280"/>
            <ac:picMk id="8" creationId="{27E83DE7-9217-534F-FEDD-0CC2E57A74BC}"/>
          </ac:picMkLst>
        </pc:picChg>
      </pc:sldChg>
      <pc:sldChg chg="addSp delSp modSp add mod modAnim modNotesTx">
        <pc:chgData name="Per-Torben Sørensen" userId="776cd5f2-f9eb-45d5-a8bb-1826caacf1fd" providerId="ADAL" clId="{B39ECA26-00EA-49F2-9D03-37F1CD98A489}" dt="2024-07-22T17:40:50.646" v="769" actId="20577"/>
        <pc:sldMkLst>
          <pc:docMk/>
          <pc:sldMk cId="3541618380" sldId="281"/>
        </pc:sldMkLst>
        <pc:spChg chg="mod">
          <ac:chgData name="Per-Torben Sørensen" userId="776cd5f2-f9eb-45d5-a8bb-1826caacf1fd" providerId="ADAL" clId="{B39ECA26-00EA-49F2-9D03-37F1CD98A489}" dt="2024-07-22T13:31:06.727" v="359" actId="20577"/>
          <ac:spMkLst>
            <pc:docMk/>
            <pc:sldMk cId="3541618380" sldId="281"/>
            <ac:spMk id="3" creationId="{BA4408C3-24FD-5FB2-0DDB-ABE61BB16510}"/>
          </ac:spMkLst>
        </pc:spChg>
        <pc:spChg chg="del">
          <ac:chgData name="Per-Torben Sørensen" userId="776cd5f2-f9eb-45d5-a8bb-1826caacf1fd" providerId="ADAL" clId="{B39ECA26-00EA-49F2-9D03-37F1CD98A489}" dt="2024-07-22T13:29:12.096" v="302" actId="478"/>
          <ac:spMkLst>
            <pc:docMk/>
            <pc:sldMk cId="3541618380" sldId="281"/>
            <ac:spMk id="10" creationId="{357F23A7-9199-32B4-F09C-F0E23EC9648F}"/>
          </ac:spMkLst>
        </pc:spChg>
        <pc:spChg chg="add mod">
          <ac:chgData name="Per-Torben Sørensen" userId="776cd5f2-f9eb-45d5-a8bb-1826caacf1fd" providerId="ADAL" clId="{B39ECA26-00EA-49F2-9D03-37F1CD98A489}" dt="2024-07-22T13:29:13.238" v="303"/>
          <ac:spMkLst>
            <pc:docMk/>
            <pc:sldMk cId="3541618380" sldId="281"/>
            <ac:spMk id="11" creationId="{E21D781C-6A89-6727-EEB0-9B83A2003C15}"/>
          </ac:spMkLst>
        </pc:spChg>
        <pc:spChg chg="add mod">
          <ac:chgData name="Per-Torben Sørensen" userId="776cd5f2-f9eb-45d5-a8bb-1826caacf1fd" providerId="ADAL" clId="{B39ECA26-00EA-49F2-9D03-37F1CD98A489}" dt="2024-07-22T13:29:13.238" v="303"/>
          <ac:spMkLst>
            <pc:docMk/>
            <pc:sldMk cId="3541618380" sldId="281"/>
            <ac:spMk id="13" creationId="{54336C51-AB10-4656-BA85-A5B9AD8C6AF2}"/>
          </ac:spMkLst>
        </pc:spChg>
        <pc:spChg chg="add mod">
          <ac:chgData name="Per-Torben Sørensen" userId="776cd5f2-f9eb-45d5-a8bb-1826caacf1fd" providerId="ADAL" clId="{B39ECA26-00EA-49F2-9D03-37F1CD98A489}" dt="2024-07-22T13:29:13.238" v="303"/>
          <ac:spMkLst>
            <pc:docMk/>
            <pc:sldMk cId="3541618380" sldId="281"/>
            <ac:spMk id="14" creationId="{0DAAEB90-8CCD-F4D6-129E-4BA1321D6623}"/>
          </ac:spMkLst>
        </pc:spChg>
        <pc:spChg chg="add mod">
          <ac:chgData name="Per-Torben Sørensen" userId="776cd5f2-f9eb-45d5-a8bb-1826caacf1fd" providerId="ADAL" clId="{B39ECA26-00EA-49F2-9D03-37F1CD98A489}" dt="2024-07-22T13:29:13.238" v="303"/>
          <ac:spMkLst>
            <pc:docMk/>
            <pc:sldMk cId="3541618380" sldId="281"/>
            <ac:spMk id="15" creationId="{BCAED221-B71F-B104-6EEF-CE51BB3C8B1D}"/>
          </ac:spMkLst>
        </pc:spChg>
        <pc:spChg chg="add mod">
          <ac:chgData name="Per-Torben Sørensen" userId="776cd5f2-f9eb-45d5-a8bb-1826caacf1fd" providerId="ADAL" clId="{B39ECA26-00EA-49F2-9D03-37F1CD98A489}" dt="2024-07-22T13:30:14.623" v="311" actId="1076"/>
          <ac:spMkLst>
            <pc:docMk/>
            <pc:sldMk cId="3541618380" sldId="281"/>
            <ac:spMk id="20" creationId="{B5FB3E43-D6D4-1877-CC36-17D96F67D83E}"/>
          </ac:spMkLst>
        </pc:spChg>
        <pc:spChg chg="add mod">
          <ac:chgData name="Per-Torben Sørensen" userId="776cd5f2-f9eb-45d5-a8bb-1826caacf1fd" providerId="ADAL" clId="{B39ECA26-00EA-49F2-9D03-37F1CD98A489}" dt="2024-07-22T13:30:22.245" v="312" actId="1076"/>
          <ac:spMkLst>
            <pc:docMk/>
            <pc:sldMk cId="3541618380" sldId="281"/>
            <ac:spMk id="21" creationId="{17959743-3E5B-5A1D-752B-196CDA48554A}"/>
          </ac:spMkLst>
        </pc:spChg>
        <pc:spChg chg="add mod">
          <ac:chgData name="Per-Torben Sørensen" userId="776cd5f2-f9eb-45d5-a8bb-1826caacf1fd" providerId="ADAL" clId="{B39ECA26-00EA-49F2-9D03-37F1CD98A489}" dt="2024-07-22T13:29:23.315" v="305"/>
          <ac:spMkLst>
            <pc:docMk/>
            <pc:sldMk cId="3541618380" sldId="281"/>
            <ac:spMk id="22" creationId="{55C2F9E2-A3E7-31DB-1659-B75FC009258E}"/>
          </ac:spMkLst>
        </pc:spChg>
        <pc:spChg chg="add mod">
          <ac:chgData name="Per-Torben Sørensen" userId="776cd5f2-f9eb-45d5-a8bb-1826caacf1fd" providerId="ADAL" clId="{B39ECA26-00EA-49F2-9D03-37F1CD98A489}" dt="2024-07-22T13:29:23.315" v="305"/>
          <ac:spMkLst>
            <pc:docMk/>
            <pc:sldMk cId="3541618380" sldId="281"/>
            <ac:spMk id="23" creationId="{E294E9A9-E177-C1EF-F2DB-747C9799ECAD}"/>
          </ac:spMkLst>
        </pc:spChg>
        <pc:spChg chg="add mod">
          <ac:chgData name="Per-Torben Sørensen" userId="776cd5f2-f9eb-45d5-a8bb-1826caacf1fd" providerId="ADAL" clId="{B39ECA26-00EA-49F2-9D03-37F1CD98A489}" dt="2024-07-22T13:29:52.052" v="309" actId="108"/>
          <ac:spMkLst>
            <pc:docMk/>
            <pc:sldMk cId="3541618380" sldId="281"/>
            <ac:spMk id="24" creationId="{BF311F66-EA5D-D27F-54EE-14C260AEEEE5}"/>
          </ac:spMkLst>
        </pc:spChg>
        <pc:spChg chg="add mod">
          <ac:chgData name="Per-Torben Sørensen" userId="776cd5f2-f9eb-45d5-a8bb-1826caacf1fd" providerId="ADAL" clId="{B39ECA26-00EA-49F2-9D03-37F1CD98A489}" dt="2024-07-22T13:29:23.315" v="305"/>
          <ac:spMkLst>
            <pc:docMk/>
            <pc:sldMk cId="3541618380" sldId="281"/>
            <ac:spMk id="25" creationId="{062754C1-303E-A971-B359-6CB20AAF9EBB}"/>
          </ac:spMkLst>
        </pc:spChg>
        <pc:picChg chg="del">
          <ac:chgData name="Per-Torben Sørensen" userId="776cd5f2-f9eb-45d5-a8bb-1826caacf1fd" providerId="ADAL" clId="{B39ECA26-00EA-49F2-9D03-37F1CD98A489}" dt="2024-07-22T13:29:10.054" v="301" actId="478"/>
          <ac:picMkLst>
            <pc:docMk/>
            <pc:sldMk cId="3541618380" sldId="281"/>
            <ac:picMk id="4" creationId="{00400EA4-CCF1-90C0-FFC5-BB42C7EBD421}"/>
          </ac:picMkLst>
        </pc:picChg>
        <pc:picChg chg="add mod">
          <ac:chgData name="Per-Torben Sørensen" userId="776cd5f2-f9eb-45d5-a8bb-1826caacf1fd" providerId="ADAL" clId="{B39ECA26-00EA-49F2-9D03-37F1CD98A489}" dt="2024-07-22T13:29:13.238" v="303"/>
          <ac:picMkLst>
            <pc:docMk/>
            <pc:sldMk cId="3541618380" sldId="281"/>
            <ac:picMk id="5" creationId="{A3917CF0-3CC0-1E68-6540-9837739D7B48}"/>
          </ac:picMkLst>
        </pc:picChg>
        <pc:picChg chg="add mod">
          <ac:chgData name="Per-Torben Sørensen" userId="776cd5f2-f9eb-45d5-a8bb-1826caacf1fd" providerId="ADAL" clId="{B39ECA26-00EA-49F2-9D03-37F1CD98A489}" dt="2024-07-22T13:29:13.238" v="303"/>
          <ac:picMkLst>
            <pc:docMk/>
            <pc:sldMk cId="3541618380" sldId="281"/>
            <ac:picMk id="6" creationId="{07ED8348-D82E-D225-053D-8EEDE3A81ABB}"/>
          </ac:picMkLst>
        </pc:picChg>
        <pc:picChg chg="add mod">
          <ac:chgData name="Per-Torben Sørensen" userId="776cd5f2-f9eb-45d5-a8bb-1826caacf1fd" providerId="ADAL" clId="{B39ECA26-00EA-49F2-9D03-37F1CD98A489}" dt="2024-07-22T13:29:13.238" v="303"/>
          <ac:picMkLst>
            <pc:docMk/>
            <pc:sldMk cId="3541618380" sldId="281"/>
            <ac:picMk id="7" creationId="{AB0E74AC-008F-DE8C-2A6D-B52772D7573C}"/>
          </ac:picMkLst>
        </pc:picChg>
        <pc:picChg chg="add mod">
          <ac:chgData name="Per-Torben Sørensen" userId="776cd5f2-f9eb-45d5-a8bb-1826caacf1fd" providerId="ADAL" clId="{B39ECA26-00EA-49F2-9D03-37F1CD98A489}" dt="2024-07-22T13:29:13.238" v="303"/>
          <ac:picMkLst>
            <pc:docMk/>
            <pc:sldMk cId="3541618380" sldId="281"/>
            <ac:picMk id="8" creationId="{926C9B6A-B56C-6188-F137-8BED66A6D6F1}"/>
          </ac:picMkLst>
        </pc:picChg>
        <pc:picChg chg="add mod">
          <ac:chgData name="Per-Torben Sørensen" userId="776cd5f2-f9eb-45d5-a8bb-1826caacf1fd" providerId="ADAL" clId="{B39ECA26-00EA-49F2-9D03-37F1CD98A489}" dt="2024-07-22T13:29:23.315" v="305"/>
          <ac:picMkLst>
            <pc:docMk/>
            <pc:sldMk cId="3541618380" sldId="281"/>
            <ac:picMk id="16" creationId="{AC0700D6-9C12-9BB2-ADD2-4F56D63276D4}"/>
          </ac:picMkLst>
        </pc:picChg>
        <pc:picChg chg="add mod">
          <ac:chgData name="Per-Torben Sørensen" userId="776cd5f2-f9eb-45d5-a8bb-1826caacf1fd" providerId="ADAL" clId="{B39ECA26-00EA-49F2-9D03-37F1CD98A489}" dt="2024-07-22T13:29:23.315" v="305"/>
          <ac:picMkLst>
            <pc:docMk/>
            <pc:sldMk cId="3541618380" sldId="281"/>
            <ac:picMk id="17" creationId="{264C1107-7B28-46A7-43A3-4EF362648F1C}"/>
          </ac:picMkLst>
        </pc:picChg>
        <pc:picChg chg="add mod">
          <ac:chgData name="Per-Torben Sørensen" userId="776cd5f2-f9eb-45d5-a8bb-1826caacf1fd" providerId="ADAL" clId="{B39ECA26-00EA-49F2-9D03-37F1CD98A489}" dt="2024-07-22T13:29:23.315" v="305"/>
          <ac:picMkLst>
            <pc:docMk/>
            <pc:sldMk cId="3541618380" sldId="281"/>
            <ac:picMk id="18" creationId="{C002AD78-C4D1-333C-58F5-8CDCBEE76754}"/>
          </ac:picMkLst>
        </pc:picChg>
        <pc:picChg chg="add mod">
          <ac:chgData name="Per-Torben Sørensen" userId="776cd5f2-f9eb-45d5-a8bb-1826caacf1fd" providerId="ADAL" clId="{B39ECA26-00EA-49F2-9D03-37F1CD98A489}" dt="2024-07-22T13:29:23.315" v="305"/>
          <ac:picMkLst>
            <pc:docMk/>
            <pc:sldMk cId="3541618380" sldId="281"/>
            <ac:picMk id="19" creationId="{85A8C559-58D5-7DCC-A0A1-D790825873EB}"/>
          </ac:picMkLst>
        </pc:picChg>
      </pc:sldChg>
      <pc:sldChg chg="addSp delSp modSp add mod delAnim">
        <pc:chgData name="Per-Torben Sørensen" userId="776cd5f2-f9eb-45d5-a8bb-1826caacf1fd" providerId="ADAL" clId="{B39ECA26-00EA-49F2-9D03-37F1CD98A489}" dt="2024-07-22T13:32:45.801" v="375" actId="14100"/>
        <pc:sldMkLst>
          <pc:docMk/>
          <pc:sldMk cId="2979452721" sldId="282"/>
        </pc:sldMkLst>
        <pc:spChg chg="mod">
          <ac:chgData name="Per-Torben Sørensen" userId="776cd5f2-f9eb-45d5-a8bb-1826caacf1fd" providerId="ADAL" clId="{B39ECA26-00EA-49F2-9D03-37F1CD98A489}" dt="2024-07-22T13:31:46.850" v="364"/>
          <ac:spMkLst>
            <pc:docMk/>
            <pc:sldMk cId="2979452721" sldId="282"/>
            <ac:spMk id="3" creationId="{BA4408C3-24FD-5FB2-0DDB-ABE61BB16510}"/>
          </ac:spMkLst>
        </pc:spChg>
        <pc:spChg chg="add mod">
          <ac:chgData name="Per-Torben Sørensen" userId="776cd5f2-f9eb-45d5-a8bb-1826caacf1fd" providerId="ADAL" clId="{B39ECA26-00EA-49F2-9D03-37F1CD98A489}" dt="2024-07-22T13:32:37.066" v="374" actId="14100"/>
          <ac:spMkLst>
            <pc:docMk/>
            <pc:sldMk cId="2979452721" sldId="282"/>
            <ac:spMk id="5" creationId="{A6BE1A40-2249-596A-09BB-0BEBC0727C33}"/>
          </ac:spMkLst>
        </pc:spChg>
        <pc:spChg chg="del">
          <ac:chgData name="Per-Torben Sørensen" userId="776cd5f2-f9eb-45d5-a8bb-1826caacf1fd" providerId="ADAL" clId="{B39ECA26-00EA-49F2-9D03-37F1CD98A489}" dt="2024-07-22T13:31:39.003" v="361" actId="478"/>
          <ac:spMkLst>
            <pc:docMk/>
            <pc:sldMk cId="2979452721" sldId="282"/>
            <ac:spMk id="20" creationId="{B5FB3E43-D6D4-1877-CC36-17D96F67D83E}"/>
          </ac:spMkLst>
        </pc:spChg>
        <pc:spChg chg="del">
          <ac:chgData name="Per-Torben Sørensen" userId="776cd5f2-f9eb-45d5-a8bb-1826caacf1fd" providerId="ADAL" clId="{B39ECA26-00EA-49F2-9D03-37F1CD98A489}" dt="2024-07-22T13:31:39.003" v="361" actId="478"/>
          <ac:spMkLst>
            <pc:docMk/>
            <pc:sldMk cId="2979452721" sldId="282"/>
            <ac:spMk id="21" creationId="{17959743-3E5B-5A1D-752B-196CDA48554A}"/>
          </ac:spMkLst>
        </pc:spChg>
        <pc:spChg chg="del">
          <ac:chgData name="Per-Torben Sørensen" userId="776cd5f2-f9eb-45d5-a8bb-1826caacf1fd" providerId="ADAL" clId="{B39ECA26-00EA-49F2-9D03-37F1CD98A489}" dt="2024-07-22T13:31:39.003" v="361" actId="478"/>
          <ac:spMkLst>
            <pc:docMk/>
            <pc:sldMk cId="2979452721" sldId="282"/>
            <ac:spMk id="22" creationId="{55C2F9E2-A3E7-31DB-1659-B75FC009258E}"/>
          </ac:spMkLst>
        </pc:spChg>
        <pc:spChg chg="del">
          <ac:chgData name="Per-Torben Sørensen" userId="776cd5f2-f9eb-45d5-a8bb-1826caacf1fd" providerId="ADAL" clId="{B39ECA26-00EA-49F2-9D03-37F1CD98A489}" dt="2024-07-22T13:31:39.003" v="361" actId="478"/>
          <ac:spMkLst>
            <pc:docMk/>
            <pc:sldMk cId="2979452721" sldId="282"/>
            <ac:spMk id="23" creationId="{E294E9A9-E177-C1EF-F2DB-747C9799ECAD}"/>
          </ac:spMkLst>
        </pc:spChg>
        <pc:spChg chg="del">
          <ac:chgData name="Per-Torben Sørensen" userId="776cd5f2-f9eb-45d5-a8bb-1826caacf1fd" providerId="ADAL" clId="{B39ECA26-00EA-49F2-9D03-37F1CD98A489}" dt="2024-07-22T13:31:39.003" v="361" actId="478"/>
          <ac:spMkLst>
            <pc:docMk/>
            <pc:sldMk cId="2979452721" sldId="282"/>
            <ac:spMk id="24" creationId="{BF311F66-EA5D-D27F-54EE-14C260AEEEE5}"/>
          </ac:spMkLst>
        </pc:spChg>
        <pc:spChg chg="del">
          <ac:chgData name="Per-Torben Sørensen" userId="776cd5f2-f9eb-45d5-a8bb-1826caacf1fd" providerId="ADAL" clId="{B39ECA26-00EA-49F2-9D03-37F1CD98A489}" dt="2024-07-22T13:31:39.003" v="361" actId="478"/>
          <ac:spMkLst>
            <pc:docMk/>
            <pc:sldMk cId="2979452721" sldId="282"/>
            <ac:spMk id="25" creationId="{062754C1-303E-A971-B359-6CB20AAF9EBB}"/>
          </ac:spMkLst>
        </pc:spChg>
        <pc:picChg chg="add mod">
          <ac:chgData name="Per-Torben Sørensen" userId="776cd5f2-f9eb-45d5-a8bb-1826caacf1fd" providerId="ADAL" clId="{B39ECA26-00EA-49F2-9D03-37F1CD98A489}" dt="2024-07-22T13:32:45.801" v="375" actId="14100"/>
          <ac:picMkLst>
            <pc:docMk/>
            <pc:sldMk cId="2979452721" sldId="282"/>
            <ac:picMk id="4" creationId="{660124D1-5075-BDF8-38CE-A3D09FE92E48}"/>
          </ac:picMkLst>
        </pc:picChg>
        <pc:picChg chg="del">
          <ac:chgData name="Per-Torben Sørensen" userId="776cd5f2-f9eb-45d5-a8bb-1826caacf1fd" providerId="ADAL" clId="{B39ECA26-00EA-49F2-9D03-37F1CD98A489}" dt="2024-07-22T13:31:39.003" v="361" actId="478"/>
          <ac:picMkLst>
            <pc:docMk/>
            <pc:sldMk cId="2979452721" sldId="282"/>
            <ac:picMk id="16" creationId="{AC0700D6-9C12-9BB2-ADD2-4F56D63276D4}"/>
          </ac:picMkLst>
        </pc:picChg>
        <pc:picChg chg="del">
          <ac:chgData name="Per-Torben Sørensen" userId="776cd5f2-f9eb-45d5-a8bb-1826caacf1fd" providerId="ADAL" clId="{B39ECA26-00EA-49F2-9D03-37F1CD98A489}" dt="2024-07-22T13:31:39.003" v="361" actId="478"/>
          <ac:picMkLst>
            <pc:docMk/>
            <pc:sldMk cId="2979452721" sldId="282"/>
            <ac:picMk id="17" creationId="{264C1107-7B28-46A7-43A3-4EF362648F1C}"/>
          </ac:picMkLst>
        </pc:picChg>
        <pc:picChg chg="del">
          <ac:chgData name="Per-Torben Sørensen" userId="776cd5f2-f9eb-45d5-a8bb-1826caacf1fd" providerId="ADAL" clId="{B39ECA26-00EA-49F2-9D03-37F1CD98A489}" dt="2024-07-22T13:31:39.003" v="361" actId="478"/>
          <ac:picMkLst>
            <pc:docMk/>
            <pc:sldMk cId="2979452721" sldId="282"/>
            <ac:picMk id="18" creationId="{C002AD78-C4D1-333C-58F5-8CDCBEE76754}"/>
          </ac:picMkLst>
        </pc:picChg>
        <pc:picChg chg="del">
          <ac:chgData name="Per-Torben Sørensen" userId="776cd5f2-f9eb-45d5-a8bb-1826caacf1fd" providerId="ADAL" clId="{B39ECA26-00EA-49F2-9D03-37F1CD98A489}" dt="2024-07-22T13:31:39.003" v="361" actId="478"/>
          <ac:picMkLst>
            <pc:docMk/>
            <pc:sldMk cId="2979452721" sldId="282"/>
            <ac:picMk id="19" creationId="{85A8C559-58D5-7DCC-A0A1-D790825873EB}"/>
          </ac:picMkLst>
        </pc:picChg>
      </pc:sldChg>
      <pc:sldChg chg="addSp delSp modSp add mod modAnim">
        <pc:chgData name="Per-Torben Sørensen" userId="776cd5f2-f9eb-45d5-a8bb-1826caacf1fd" providerId="ADAL" clId="{B39ECA26-00EA-49F2-9D03-37F1CD98A489}" dt="2024-07-22T13:35:13.667" v="416" actId="20577"/>
        <pc:sldMkLst>
          <pc:docMk/>
          <pc:sldMk cId="4027055291" sldId="283"/>
        </pc:sldMkLst>
        <pc:spChg chg="mod">
          <ac:chgData name="Per-Torben Sørensen" userId="776cd5f2-f9eb-45d5-a8bb-1826caacf1fd" providerId="ADAL" clId="{B39ECA26-00EA-49F2-9D03-37F1CD98A489}" dt="2024-07-22T13:35:13.667" v="416" actId="20577"/>
          <ac:spMkLst>
            <pc:docMk/>
            <pc:sldMk cId="4027055291" sldId="283"/>
            <ac:spMk id="3" creationId="{BA4408C3-24FD-5FB2-0DDB-ABE61BB16510}"/>
          </ac:spMkLst>
        </pc:spChg>
        <pc:spChg chg="mod">
          <ac:chgData name="Per-Torben Sørensen" userId="776cd5f2-f9eb-45d5-a8bb-1826caacf1fd" providerId="ADAL" clId="{B39ECA26-00EA-49F2-9D03-37F1CD98A489}" dt="2024-07-22T13:33:48.548" v="387" actId="1076"/>
          <ac:spMkLst>
            <pc:docMk/>
            <pc:sldMk cId="4027055291" sldId="283"/>
            <ac:spMk id="5" creationId="{A6BE1A40-2249-596A-09BB-0BEBC0727C33}"/>
          </ac:spMkLst>
        </pc:spChg>
        <pc:picChg chg="del">
          <ac:chgData name="Per-Torben Sørensen" userId="776cd5f2-f9eb-45d5-a8bb-1826caacf1fd" providerId="ADAL" clId="{B39ECA26-00EA-49F2-9D03-37F1CD98A489}" dt="2024-07-22T13:33:34.278" v="384" actId="478"/>
          <ac:picMkLst>
            <pc:docMk/>
            <pc:sldMk cId="4027055291" sldId="283"/>
            <ac:picMk id="4" creationId="{660124D1-5075-BDF8-38CE-A3D09FE92E48}"/>
          </ac:picMkLst>
        </pc:picChg>
        <pc:picChg chg="add mod">
          <ac:chgData name="Per-Torben Sørensen" userId="776cd5f2-f9eb-45d5-a8bb-1826caacf1fd" providerId="ADAL" clId="{B39ECA26-00EA-49F2-9D03-37F1CD98A489}" dt="2024-07-22T13:33:35.487" v="385"/>
          <ac:picMkLst>
            <pc:docMk/>
            <pc:sldMk cId="4027055291" sldId="283"/>
            <ac:picMk id="6" creationId="{F04E47B8-D39F-33B8-1151-9A4F3A59F6E4}"/>
          </ac:picMkLst>
        </pc:picChg>
        <pc:picChg chg="add mod">
          <ac:chgData name="Per-Torben Sørensen" userId="776cd5f2-f9eb-45d5-a8bb-1826caacf1fd" providerId="ADAL" clId="{B39ECA26-00EA-49F2-9D03-37F1CD98A489}" dt="2024-07-22T13:33:35.487" v="385"/>
          <ac:picMkLst>
            <pc:docMk/>
            <pc:sldMk cId="4027055291" sldId="283"/>
            <ac:picMk id="7" creationId="{02C8EEF5-8987-F146-F6AA-E4EFBB92D4CF}"/>
          </ac:picMkLst>
        </pc:picChg>
        <pc:picChg chg="add mod">
          <ac:chgData name="Per-Torben Sørensen" userId="776cd5f2-f9eb-45d5-a8bb-1826caacf1fd" providerId="ADAL" clId="{B39ECA26-00EA-49F2-9D03-37F1CD98A489}" dt="2024-07-22T13:33:35.487" v="385"/>
          <ac:picMkLst>
            <pc:docMk/>
            <pc:sldMk cId="4027055291" sldId="283"/>
            <ac:picMk id="8" creationId="{55E6263B-5DDF-BAF7-7969-AC8227BA0D29}"/>
          </ac:picMkLst>
        </pc:picChg>
        <pc:picChg chg="add mod">
          <ac:chgData name="Per-Torben Sørensen" userId="776cd5f2-f9eb-45d5-a8bb-1826caacf1fd" providerId="ADAL" clId="{B39ECA26-00EA-49F2-9D03-37F1CD98A489}" dt="2024-07-22T13:33:35.487" v="385"/>
          <ac:picMkLst>
            <pc:docMk/>
            <pc:sldMk cId="4027055291" sldId="283"/>
            <ac:picMk id="10" creationId="{D5CAF9BD-284D-E588-1DEC-EDE03FE2D888}"/>
          </ac:picMkLst>
        </pc:picChg>
        <pc:picChg chg="add mod">
          <ac:chgData name="Per-Torben Sørensen" userId="776cd5f2-f9eb-45d5-a8bb-1826caacf1fd" providerId="ADAL" clId="{B39ECA26-00EA-49F2-9D03-37F1CD98A489}" dt="2024-07-22T13:33:35.487" v="385"/>
          <ac:picMkLst>
            <pc:docMk/>
            <pc:sldMk cId="4027055291" sldId="283"/>
            <ac:picMk id="11" creationId="{EA1EFDCD-FA84-6898-6542-694B8F313D4C}"/>
          </ac:picMkLst>
        </pc:picChg>
        <pc:picChg chg="add mod">
          <ac:chgData name="Per-Torben Sørensen" userId="776cd5f2-f9eb-45d5-a8bb-1826caacf1fd" providerId="ADAL" clId="{B39ECA26-00EA-49F2-9D03-37F1CD98A489}" dt="2024-07-22T13:33:35.487" v="385"/>
          <ac:picMkLst>
            <pc:docMk/>
            <pc:sldMk cId="4027055291" sldId="283"/>
            <ac:picMk id="13" creationId="{32573D03-82D0-5E9E-C949-3A9B4B948827}"/>
          </ac:picMkLst>
        </pc:picChg>
      </pc:sldChg>
      <pc:sldChg chg="addSp delSp modSp add mod delAnim modAnim">
        <pc:chgData name="Per-Torben Sørensen" userId="776cd5f2-f9eb-45d5-a8bb-1826caacf1fd" providerId="ADAL" clId="{B39ECA26-00EA-49F2-9D03-37F1CD98A489}" dt="2024-07-22T13:36:47.528" v="446" actId="122"/>
        <pc:sldMkLst>
          <pc:docMk/>
          <pc:sldMk cId="269869162" sldId="284"/>
        </pc:sldMkLst>
        <pc:spChg chg="mod">
          <ac:chgData name="Per-Torben Sørensen" userId="776cd5f2-f9eb-45d5-a8bb-1826caacf1fd" providerId="ADAL" clId="{B39ECA26-00EA-49F2-9D03-37F1CD98A489}" dt="2024-07-22T13:36:47.528" v="446" actId="122"/>
          <ac:spMkLst>
            <pc:docMk/>
            <pc:sldMk cId="269869162" sldId="284"/>
            <ac:spMk id="3" creationId="{BA4408C3-24FD-5FB2-0DDB-ABE61BB16510}"/>
          </ac:spMkLst>
        </pc:spChg>
        <pc:spChg chg="del mod">
          <ac:chgData name="Per-Torben Sørensen" userId="776cd5f2-f9eb-45d5-a8bb-1826caacf1fd" providerId="ADAL" clId="{B39ECA26-00EA-49F2-9D03-37F1CD98A489}" dt="2024-07-22T13:34:31.904" v="395"/>
          <ac:spMkLst>
            <pc:docMk/>
            <pc:sldMk cId="269869162" sldId="284"/>
            <ac:spMk id="5" creationId="{A6BE1A40-2249-596A-09BB-0BEBC0727C33}"/>
          </ac:spMkLst>
        </pc:spChg>
        <pc:spChg chg="add mod">
          <ac:chgData name="Per-Torben Sørensen" userId="776cd5f2-f9eb-45d5-a8bb-1826caacf1fd" providerId="ADAL" clId="{B39ECA26-00EA-49F2-9D03-37F1CD98A489}" dt="2024-07-22T13:35:52.946" v="427" actId="1076"/>
          <ac:spMkLst>
            <pc:docMk/>
            <pc:sldMk cId="269869162" sldId="284"/>
            <ac:spMk id="19" creationId="{D7E634B5-3412-AFBE-326E-487CE2CD64D9}"/>
          </ac:spMkLst>
        </pc:spChg>
        <pc:spChg chg="add mod">
          <ac:chgData name="Per-Torben Sørensen" userId="776cd5f2-f9eb-45d5-a8bb-1826caacf1fd" providerId="ADAL" clId="{B39ECA26-00EA-49F2-9D03-37F1CD98A489}" dt="2024-07-22T13:36:02.329" v="429" actId="1076"/>
          <ac:spMkLst>
            <pc:docMk/>
            <pc:sldMk cId="269869162" sldId="284"/>
            <ac:spMk id="20" creationId="{FADA3C0E-B3BF-DF8B-03BC-3009BCB54823}"/>
          </ac:spMkLst>
        </pc:spChg>
        <pc:spChg chg="add mod">
          <ac:chgData name="Per-Torben Sørensen" userId="776cd5f2-f9eb-45d5-a8bb-1826caacf1fd" providerId="ADAL" clId="{B39ECA26-00EA-49F2-9D03-37F1CD98A489}" dt="2024-07-22T13:36:31.734" v="433" actId="1076"/>
          <ac:spMkLst>
            <pc:docMk/>
            <pc:sldMk cId="269869162" sldId="284"/>
            <ac:spMk id="21" creationId="{DDD1F3C4-609B-8C22-765B-D55B126D66AE}"/>
          </ac:spMkLst>
        </pc:spChg>
        <pc:spChg chg="add mod">
          <ac:chgData name="Per-Torben Sørensen" userId="776cd5f2-f9eb-45d5-a8bb-1826caacf1fd" providerId="ADAL" clId="{B39ECA26-00EA-49F2-9D03-37F1CD98A489}" dt="2024-07-22T13:36:18.280" v="431" actId="1076"/>
          <ac:spMkLst>
            <pc:docMk/>
            <pc:sldMk cId="269869162" sldId="284"/>
            <ac:spMk id="22" creationId="{923E6E1C-55FA-CFAC-6949-1B5BC1317124}"/>
          </ac:spMkLst>
        </pc:spChg>
        <pc:picChg chg="add mod">
          <ac:chgData name="Per-Torben Sørensen" userId="776cd5f2-f9eb-45d5-a8bb-1826caacf1fd" providerId="ADAL" clId="{B39ECA26-00EA-49F2-9D03-37F1CD98A489}" dt="2024-07-22T13:34:50.103" v="397" actId="1076"/>
          <ac:picMkLst>
            <pc:docMk/>
            <pc:sldMk cId="269869162" sldId="284"/>
            <ac:picMk id="4" creationId="{76D17778-1FFD-E4BF-80EB-99DE0DC55972}"/>
          </ac:picMkLst>
        </pc:picChg>
        <pc:picChg chg="del">
          <ac:chgData name="Per-Torben Sørensen" userId="776cd5f2-f9eb-45d5-a8bb-1826caacf1fd" providerId="ADAL" clId="{B39ECA26-00EA-49F2-9D03-37F1CD98A489}" dt="2024-07-22T13:34:19.801" v="389" actId="478"/>
          <ac:picMkLst>
            <pc:docMk/>
            <pc:sldMk cId="269869162" sldId="284"/>
            <ac:picMk id="6" creationId="{F04E47B8-D39F-33B8-1151-9A4F3A59F6E4}"/>
          </ac:picMkLst>
        </pc:picChg>
        <pc:picChg chg="del">
          <ac:chgData name="Per-Torben Sørensen" userId="776cd5f2-f9eb-45d5-a8bb-1826caacf1fd" providerId="ADAL" clId="{B39ECA26-00EA-49F2-9D03-37F1CD98A489}" dt="2024-07-22T13:34:21.912" v="390" actId="478"/>
          <ac:picMkLst>
            <pc:docMk/>
            <pc:sldMk cId="269869162" sldId="284"/>
            <ac:picMk id="7" creationId="{02C8EEF5-8987-F146-F6AA-E4EFBB92D4CF}"/>
          </ac:picMkLst>
        </pc:picChg>
        <pc:picChg chg="del">
          <ac:chgData name="Per-Torben Sørensen" userId="776cd5f2-f9eb-45d5-a8bb-1826caacf1fd" providerId="ADAL" clId="{B39ECA26-00EA-49F2-9D03-37F1CD98A489}" dt="2024-07-22T13:34:23.123" v="391" actId="478"/>
          <ac:picMkLst>
            <pc:docMk/>
            <pc:sldMk cId="269869162" sldId="284"/>
            <ac:picMk id="8" creationId="{55E6263B-5DDF-BAF7-7969-AC8227BA0D29}"/>
          </ac:picMkLst>
        </pc:picChg>
        <pc:picChg chg="del">
          <ac:chgData name="Per-Torben Sørensen" userId="776cd5f2-f9eb-45d5-a8bb-1826caacf1fd" providerId="ADAL" clId="{B39ECA26-00EA-49F2-9D03-37F1CD98A489}" dt="2024-07-22T13:34:21.912" v="390" actId="478"/>
          <ac:picMkLst>
            <pc:docMk/>
            <pc:sldMk cId="269869162" sldId="284"/>
            <ac:picMk id="10" creationId="{D5CAF9BD-284D-E588-1DEC-EDE03FE2D888}"/>
          </ac:picMkLst>
        </pc:picChg>
        <pc:picChg chg="del">
          <ac:chgData name="Per-Torben Sørensen" userId="776cd5f2-f9eb-45d5-a8bb-1826caacf1fd" providerId="ADAL" clId="{B39ECA26-00EA-49F2-9D03-37F1CD98A489}" dt="2024-07-22T13:34:24.119" v="392" actId="478"/>
          <ac:picMkLst>
            <pc:docMk/>
            <pc:sldMk cId="269869162" sldId="284"/>
            <ac:picMk id="11" creationId="{EA1EFDCD-FA84-6898-6542-694B8F313D4C}"/>
          </ac:picMkLst>
        </pc:picChg>
        <pc:picChg chg="del">
          <ac:chgData name="Per-Torben Sørensen" userId="776cd5f2-f9eb-45d5-a8bb-1826caacf1fd" providerId="ADAL" clId="{B39ECA26-00EA-49F2-9D03-37F1CD98A489}" dt="2024-07-22T13:34:21.912" v="390" actId="478"/>
          <ac:picMkLst>
            <pc:docMk/>
            <pc:sldMk cId="269869162" sldId="284"/>
            <ac:picMk id="13" creationId="{32573D03-82D0-5E9E-C949-3A9B4B948827}"/>
          </ac:picMkLst>
        </pc:picChg>
        <pc:picChg chg="add mod">
          <ac:chgData name="Per-Torben Sørensen" userId="776cd5f2-f9eb-45d5-a8bb-1826caacf1fd" providerId="ADAL" clId="{B39ECA26-00EA-49F2-9D03-37F1CD98A489}" dt="2024-07-22T13:34:50.103" v="397" actId="1076"/>
          <ac:picMkLst>
            <pc:docMk/>
            <pc:sldMk cId="269869162" sldId="284"/>
            <ac:picMk id="14" creationId="{29DC2931-966A-EF0E-2283-77FA5291ED54}"/>
          </ac:picMkLst>
        </pc:picChg>
        <pc:picChg chg="add mod">
          <ac:chgData name="Per-Torben Sørensen" userId="776cd5f2-f9eb-45d5-a8bb-1826caacf1fd" providerId="ADAL" clId="{B39ECA26-00EA-49F2-9D03-37F1CD98A489}" dt="2024-07-22T13:34:50.103" v="397" actId="1076"/>
          <ac:picMkLst>
            <pc:docMk/>
            <pc:sldMk cId="269869162" sldId="284"/>
            <ac:picMk id="15" creationId="{DA7C0148-8896-BF78-DC71-6F0BDA49B3A4}"/>
          </ac:picMkLst>
        </pc:picChg>
        <pc:picChg chg="add mod">
          <ac:chgData name="Per-Torben Sørensen" userId="776cd5f2-f9eb-45d5-a8bb-1826caacf1fd" providerId="ADAL" clId="{B39ECA26-00EA-49F2-9D03-37F1CD98A489}" dt="2024-07-22T13:34:50.103" v="397" actId="1076"/>
          <ac:picMkLst>
            <pc:docMk/>
            <pc:sldMk cId="269869162" sldId="284"/>
            <ac:picMk id="16" creationId="{26F82CD5-779C-5357-814E-861685F19AE9}"/>
          </ac:picMkLst>
        </pc:picChg>
        <pc:picChg chg="add mod">
          <ac:chgData name="Per-Torben Sørensen" userId="776cd5f2-f9eb-45d5-a8bb-1826caacf1fd" providerId="ADAL" clId="{B39ECA26-00EA-49F2-9D03-37F1CD98A489}" dt="2024-07-22T13:34:50.103" v="397" actId="1076"/>
          <ac:picMkLst>
            <pc:docMk/>
            <pc:sldMk cId="269869162" sldId="284"/>
            <ac:picMk id="17" creationId="{4B2F33DD-2EAB-6CFE-95C9-01AEE80E4DA1}"/>
          </ac:picMkLst>
        </pc:picChg>
        <pc:picChg chg="add mod">
          <ac:chgData name="Per-Torben Sørensen" userId="776cd5f2-f9eb-45d5-a8bb-1826caacf1fd" providerId="ADAL" clId="{B39ECA26-00EA-49F2-9D03-37F1CD98A489}" dt="2024-07-22T13:35:29.756" v="421" actId="1076"/>
          <ac:picMkLst>
            <pc:docMk/>
            <pc:sldMk cId="269869162" sldId="284"/>
            <ac:picMk id="18" creationId="{6F1732A9-6521-7666-8FE9-89F14EA00269}"/>
          </ac:picMkLst>
        </pc:picChg>
      </pc:sldChg>
      <pc:sldChg chg="modSp add mod ord modShow">
        <pc:chgData name="Per-Torben Sørensen" userId="776cd5f2-f9eb-45d5-a8bb-1826caacf1fd" providerId="ADAL" clId="{B39ECA26-00EA-49F2-9D03-37F1CD98A489}" dt="2024-07-22T13:38:03.770" v="469" actId="729"/>
        <pc:sldMkLst>
          <pc:docMk/>
          <pc:sldMk cId="2278737765" sldId="285"/>
        </pc:sldMkLst>
        <pc:spChg chg="mod">
          <ac:chgData name="Per-Torben Sørensen" userId="776cd5f2-f9eb-45d5-a8bb-1826caacf1fd" providerId="ADAL" clId="{B39ECA26-00EA-49F2-9D03-37F1CD98A489}" dt="2024-07-22T13:37:29.287" v="463" actId="1076"/>
          <ac:spMkLst>
            <pc:docMk/>
            <pc:sldMk cId="2278737765" sldId="285"/>
            <ac:spMk id="6" creationId="{00000000-0000-0000-0000-000000000000}"/>
          </ac:spMkLst>
        </pc:spChg>
        <pc:spChg chg="mod">
          <ac:chgData name="Per-Torben Sørensen" userId="776cd5f2-f9eb-45d5-a8bb-1826caacf1fd" providerId="ADAL" clId="{B39ECA26-00EA-49F2-9D03-37F1CD98A489}" dt="2024-07-22T13:37:49.179" v="468" actId="403"/>
          <ac:spMkLst>
            <pc:docMk/>
            <pc:sldMk cId="2278737765" sldId="285"/>
            <ac:spMk id="11" creationId="{00000000-0000-0000-0000-000000000000}"/>
          </ac:spMkLst>
        </pc:spChg>
      </pc:sldChg>
      <pc:sldChg chg="modSp add mod ord">
        <pc:chgData name="Per-Torben Sørensen" userId="776cd5f2-f9eb-45d5-a8bb-1826caacf1fd" providerId="ADAL" clId="{B39ECA26-00EA-49F2-9D03-37F1CD98A489}" dt="2024-07-22T13:38:36.921" v="473" actId="12"/>
        <pc:sldMkLst>
          <pc:docMk/>
          <pc:sldMk cId="1963370271" sldId="286"/>
        </pc:sldMkLst>
        <pc:spChg chg="mod">
          <ac:chgData name="Per-Torben Sørensen" userId="776cd5f2-f9eb-45d5-a8bb-1826caacf1fd" providerId="ADAL" clId="{B39ECA26-00EA-49F2-9D03-37F1CD98A489}" dt="2024-07-22T13:38:36.921" v="473" actId="12"/>
          <ac:spMkLst>
            <pc:docMk/>
            <pc:sldMk cId="1963370271" sldId="286"/>
            <ac:spMk id="11" creationId="{00000000-0000-0000-0000-000000000000}"/>
          </ac:spMkLst>
        </pc:spChg>
      </pc:sldChg>
      <pc:sldChg chg="addSp delSp modSp add mod ord delAnim modAnim">
        <pc:chgData name="Per-Torben Sørensen" userId="776cd5f2-f9eb-45d5-a8bb-1826caacf1fd" providerId="ADAL" clId="{B39ECA26-00EA-49F2-9D03-37F1CD98A489}" dt="2024-07-22T13:40:24.046" v="514" actId="1076"/>
        <pc:sldMkLst>
          <pc:docMk/>
          <pc:sldMk cId="1496643296" sldId="287"/>
        </pc:sldMkLst>
        <pc:spChg chg="mod">
          <ac:chgData name="Per-Torben Sørensen" userId="776cd5f2-f9eb-45d5-a8bb-1826caacf1fd" providerId="ADAL" clId="{B39ECA26-00EA-49F2-9D03-37F1CD98A489}" dt="2024-07-22T13:39:06.351" v="499" actId="20577"/>
          <ac:spMkLst>
            <pc:docMk/>
            <pc:sldMk cId="1496643296" sldId="287"/>
            <ac:spMk id="3" creationId="{BA4408C3-24FD-5FB2-0DDB-ABE61BB16510}"/>
          </ac:spMkLst>
        </pc:spChg>
        <pc:spChg chg="mod">
          <ac:chgData name="Per-Torben Sørensen" userId="776cd5f2-f9eb-45d5-a8bb-1826caacf1fd" providerId="ADAL" clId="{B39ECA26-00EA-49F2-9D03-37F1CD98A489}" dt="2024-07-22T13:40:11.513" v="511" actId="113"/>
          <ac:spMkLst>
            <pc:docMk/>
            <pc:sldMk cId="1496643296" sldId="287"/>
            <ac:spMk id="5" creationId="{A6BE1A40-2249-596A-09BB-0BEBC0727C33}"/>
          </ac:spMkLst>
        </pc:spChg>
        <pc:picChg chg="add mod">
          <ac:chgData name="Per-Torben Sørensen" userId="776cd5f2-f9eb-45d5-a8bb-1826caacf1fd" providerId="ADAL" clId="{B39ECA26-00EA-49F2-9D03-37F1CD98A489}" dt="2024-07-22T13:40:24.046" v="514" actId="1076"/>
          <ac:picMkLst>
            <pc:docMk/>
            <pc:sldMk cId="1496643296" sldId="287"/>
            <ac:picMk id="4" creationId="{48CC6D86-66F7-542E-BB1C-8DF572FEE303}"/>
          </ac:picMkLst>
        </pc:picChg>
        <pc:picChg chg="del">
          <ac:chgData name="Per-Torben Sørensen" userId="776cd5f2-f9eb-45d5-a8bb-1826caacf1fd" providerId="ADAL" clId="{B39ECA26-00EA-49F2-9D03-37F1CD98A489}" dt="2024-07-22T13:39:26.809" v="505" actId="478"/>
          <ac:picMkLst>
            <pc:docMk/>
            <pc:sldMk cId="1496643296" sldId="287"/>
            <ac:picMk id="6" creationId="{F04E47B8-D39F-33B8-1151-9A4F3A59F6E4}"/>
          </ac:picMkLst>
        </pc:picChg>
        <pc:picChg chg="del">
          <ac:chgData name="Per-Torben Sørensen" userId="776cd5f2-f9eb-45d5-a8bb-1826caacf1fd" providerId="ADAL" clId="{B39ECA26-00EA-49F2-9D03-37F1CD98A489}" dt="2024-07-22T13:39:39.019" v="507" actId="478"/>
          <ac:picMkLst>
            <pc:docMk/>
            <pc:sldMk cId="1496643296" sldId="287"/>
            <ac:picMk id="7" creationId="{02C8EEF5-8987-F146-F6AA-E4EFBB92D4CF}"/>
          </ac:picMkLst>
        </pc:picChg>
        <pc:picChg chg="del">
          <ac:chgData name="Per-Torben Sørensen" userId="776cd5f2-f9eb-45d5-a8bb-1826caacf1fd" providerId="ADAL" clId="{B39ECA26-00EA-49F2-9D03-37F1CD98A489}" dt="2024-07-22T13:39:39.850" v="508" actId="478"/>
          <ac:picMkLst>
            <pc:docMk/>
            <pc:sldMk cId="1496643296" sldId="287"/>
            <ac:picMk id="8" creationId="{55E6263B-5DDF-BAF7-7969-AC8227BA0D29}"/>
          </ac:picMkLst>
        </pc:picChg>
        <pc:picChg chg="del">
          <ac:chgData name="Per-Torben Sørensen" userId="776cd5f2-f9eb-45d5-a8bb-1826caacf1fd" providerId="ADAL" clId="{B39ECA26-00EA-49F2-9D03-37F1CD98A489}" dt="2024-07-22T13:39:39.019" v="507" actId="478"/>
          <ac:picMkLst>
            <pc:docMk/>
            <pc:sldMk cId="1496643296" sldId="287"/>
            <ac:picMk id="10" creationId="{D5CAF9BD-284D-E588-1DEC-EDE03FE2D888}"/>
          </ac:picMkLst>
        </pc:picChg>
        <pc:picChg chg="del">
          <ac:chgData name="Per-Torben Sørensen" userId="776cd5f2-f9eb-45d5-a8bb-1826caacf1fd" providerId="ADAL" clId="{B39ECA26-00EA-49F2-9D03-37F1CD98A489}" dt="2024-07-22T13:39:33.200" v="506" actId="478"/>
          <ac:picMkLst>
            <pc:docMk/>
            <pc:sldMk cId="1496643296" sldId="287"/>
            <ac:picMk id="11" creationId="{EA1EFDCD-FA84-6898-6542-694B8F313D4C}"/>
          </ac:picMkLst>
        </pc:picChg>
        <pc:picChg chg="del">
          <ac:chgData name="Per-Torben Sørensen" userId="776cd5f2-f9eb-45d5-a8bb-1826caacf1fd" providerId="ADAL" clId="{B39ECA26-00EA-49F2-9D03-37F1CD98A489}" dt="2024-07-22T13:39:39.019" v="507" actId="478"/>
          <ac:picMkLst>
            <pc:docMk/>
            <pc:sldMk cId="1496643296" sldId="287"/>
            <ac:picMk id="13" creationId="{32573D03-82D0-5E9E-C949-3A9B4B948827}"/>
          </ac:picMkLst>
        </pc:picChg>
      </pc:sldChg>
      <pc:sldChg chg="addSp delSp modSp add mod">
        <pc:chgData name="Per-Torben Sørensen" userId="776cd5f2-f9eb-45d5-a8bb-1826caacf1fd" providerId="ADAL" clId="{B39ECA26-00EA-49F2-9D03-37F1CD98A489}" dt="2024-07-22T13:41:59.953" v="539" actId="113"/>
        <pc:sldMkLst>
          <pc:docMk/>
          <pc:sldMk cId="1927632562" sldId="288"/>
        </pc:sldMkLst>
        <pc:spChg chg="mod">
          <ac:chgData name="Per-Torben Sørensen" userId="776cd5f2-f9eb-45d5-a8bb-1826caacf1fd" providerId="ADAL" clId="{B39ECA26-00EA-49F2-9D03-37F1CD98A489}" dt="2024-07-22T13:41:59.953" v="539" actId="113"/>
          <ac:spMkLst>
            <pc:docMk/>
            <pc:sldMk cId="1927632562" sldId="288"/>
            <ac:spMk id="5" creationId="{A6BE1A40-2249-596A-09BB-0BEBC0727C33}"/>
          </ac:spMkLst>
        </pc:spChg>
        <pc:picChg chg="del">
          <ac:chgData name="Per-Torben Sørensen" userId="776cd5f2-f9eb-45d5-a8bb-1826caacf1fd" providerId="ADAL" clId="{B39ECA26-00EA-49F2-9D03-37F1CD98A489}" dt="2024-07-22T13:41:16.438" v="531" actId="478"/>
          <ac:picMkLst>
            <pc:docMk/>
            <pc:sldMk cId="1927632562" sldId="288"/>
            <ac:picMk id="4" creationId="{48CC6D86-66F7-542E-BB1C-8DF572FEE303}"/>
          </ac:picMkLst>
        </pc:picChg>
        <pc:picChg chg="add mod">
          <ac:chgData name="Per-Torben Sørensen" userId="776cd5f2-f9eb-45d5-a8bb-1826caacf1fd" providerId="ADAL" clId="{B39ECA26-00EA-49F2-9D03-37F1CD98A489}" dt="2024-07-22T13:41:25.477" v="533" actId="1076"/>
          <ac:picMkLst>
            <pc:docMk/>
            <pc:sldMk cId="1927632562" sldId="288"/>
            <ac:picMk id="6" creationId="{23D56C93-D6CC-8D04-088F-7DD0C8068DF5}"/>
          </ac:picMkLst>
        </pc:picChg>
      </pc:sldChg>
      <pc:sldChg chg="addSp modSp add mod ord">
        <pc:chgData name="Per-Torben Sørensen" userId="776cd5f2-f9eb-45d5-a8bb-1826caacf1fd" providerId="ADAL" clId="{B39ECA26-00EA-49F2-9D03-37F1CD98A489}" dt="2024-07-22T13:44:12.831" v="569" actId="403"/>
        <pc:sldMkLst>
          <pc:docMk/>
          <pc:sldMk cId="1906390567" sldId="289"/>
        </pc:sldMkLst>
        <pc:spChg chg="mod">
          <ac:chgData name="Per-Torben Sørensen" userId="776cd5f2-f9eb-45d5-a8bb-1826caacf1fd" providerId="ADAL" clId="{B39ECA26-00EA-49F2-9D03-37F1CD98A489}" dt="2024-07-22T13:42:31.015" v="546" actId="20577"/>
          <ac:spMkLst>
            <pc:docMk/>
            <pc:sldMk cId="1906390567" sldId="289"/>
            <ac:spMk id="5" creationId="{00000000-0000-0000-0000-000000000000}"/>
          </ac:spMkLst>
        </pc:spChg>
        <pc:spChg chg="mod">
          <ac:chgData name="Per-Torben Sørensen" userId="776cd5f2-f9eb-45d5-a8bb-1826caacf1fd" providerId="ADAL" clId="{B39ECA26-00EA-49F2-9D03-37F1CD98A489}" dt="2024-07-22T13:44:12.831" v="569" actId="403"/>
          <ac:spMkLst>
            <pc:docMk/>
            <pc:sldMk cId="1906390567" sldId="289"/>
            <ac:spMk id="6" creationId="{00000000-0000-0000-0000-000000000000}"/>
          </ac:spMkLst>
        </pc:spChg>
        <pc:spChg chg="add mod">
          <ac:chgData name="Per-Torben Sørensen" userId="776cd5f2-f9eb-45d5-a8bb-1826caacf1fd" providerId="ADAL" clId="{B39ECA26-00EA-49F2-9D03-37F1CD98A489}" dt="2024-07-22T13:42:43.283" v="552" actId="313"/>
          <ac:spMkLst>
            <pc:docMk/>
            <pc:sldMk cId="1906390567" sldId="289"/>
            <ac:spMk id="7" creationId="{2AF85DF4-E8F4-5837-DC25-EB758CF82249}"/>
          </ac:spMkLst>
        </pc:spChg>
        <pc:spChg chg="add mod">
          <ac:chgData name="Per-Torben Sørensen" userId="776cd5f2-f9eb-45d5-a8bb-1826caacf1fd" providerId="ADAL" clId="{B39ECA26-00EA-49F2-9D03-37F1CD98A489}" dt="2024-07-22T13:44:07.800" v="567" actId="14100"/>
          <ac:spMkLst>
            <pc:docMk/>
            <pc:sldMk cId="1906390567" sldId="289"/>
            <ac:spMk id="8" creationId="{FADC0136-D9F2-FE43-82C5-C1C65040F57B}"/>
          </ac:spMkLst>
        </pc:spChg>
        <pc:grpChg chg="mod">
          <ac:chgData name="Per-Torben Sørensen" userId="776cd5f2-f9eb-45d5-a8bb-1826caacf1fd" providerId="ADAL" clId="{B39ECA26-00EA-49F2-9D03-37F1CD98A489}" dt="2024-07-22T13:43:11.210" v="557" actId="1076"/>
          <ac:grpSpMkLst>
            <pc:docMk/>
            <pc:sldMk cId="1906390567" sldId="289"/>
            <ac:grpSpMk id="2" creationId="{00000000-0000-0000-0000-000000000000}"/>
          </ac:grpSpMkLst>
        </pc:grpChg>
      </pc:sldChg>
      <pc:sldChg chg="addSp delSp modSp add mod ord modAnim">
        <pc:chgData name="Per-Torben Sørensen" userId="776cd5f2-f9eb-45d5-a8bb-1826caacf1fd" providerId="ADAL" clId="{B39ECA26-00EA-49F2-9D03-37F1CD98A489}" dt="2024-07-22T13:46:05.264" v="623" actId="1076"/>
        <pc:sldMkLst>
          <pc:docMk/>
          <pc:sldMk cId="375929221" sldId="290"/>
        </pc:sldMkLst>
        <pc:spChg chg="mod">
          <ac:chgData name="Per-Torben Sørensen" userId="776cd5f2-f9eb-45d5-a8bb-1826caacf1fd" providerId="ADAL" clId="{B39ECA26-00EA-49F2-9D03-37F1CD98A489}" dt="2024-07-22T13:44:40.160" v="584" actId="20577"/>
          <ac:spMkLst>
            <pc:docMk/>
            <pc:sldMk cId="375929221" sldId="290"/>
            <ac:spMk id="3" creationId="{BA4408C3-24FD-5FB2-0DDB-ABE61BB16510}"/>
          </ac:spMkLst>
        </pc:spChg>
        <pc:spChg chg="mod">
          <ac:chgData name="Per-Torben Sørensen" userId="776cd5f2-f9eb-45d5-a8bb-1826caacf1fd" providerId="ADAL" clId="{B39ECA26-00EA-49F2-9D03-37F1CD98A489}" dt="2024-07-22T13:45:42.251" v="621" actId="113"/>
          <ac:spMkLst>
            <pc:docMk/>
            <pc:sldMk cId="375929221" sldId="290"/>
            <ac:spMk id="5" creationId="{A6BE1A40-2249-596A-09BB-0BEBC0727C33}"/>
          </ac:spMkLst>
        </pc:spChg>
        <pc:spChg chg="add mod">
          <ac:chgData name="Per-Torben Sørensen" userId="776cd5f2-f9eb-45d5-a8bb-1826caacf1fd" providerId="ADAL" clId="{B39ECA26-00EA-49F2-9D03-37F1CD98A489}" dt="2024-07-22T13:46:05.264" v="623" actId="1076"/>
          <ac:spMkLst>
            <pc:docMk/>
            <pc:sldMk cId="375929221" sldId="290"/>
            <ac:spMk id="8" creationId="{DDA1D378-02A2-ED1D-EE30-68DA6F6EA102}"/>
          </ac:spMkLst>
        </pc:spChg>
        <pc:picChg chg="add mod">
          <ac:chgData name="Per-Torben Sørensen" userId="776cd5f2-f9eb-45d5-a8bb-1826caacf1fd" providerId="ADAL" clId="{B39ECA26-00EA-49F2-9D03-37F1CD98A489}" dt="2024-07-22T13:45:06.087" v="593" actId="14100"/>
          <ac:picMkLst>
            <pc:docMk/>
            <pc:sldMk cId="375929221" sldId="290"/>
            <ac:picMk id="4" creationId="{09825AC3-E837-7761-5CB4-60F9D78798B3}"/>
          </ac:picMkLst>
        </pc:picChg>
        <pc:picChg chg="del">
          <ac:chgData name="Per-Torben Sørensen" userId="776cd5f2-f9eb-45d5-a8bb-1826caacf1fd" providerId="ADAL" clId="{B39ECA26-00EA-49F2-9D03-37F1CD98A489}" dt="2024-07-22T13:45:07.814" v="594" actId="478"/>
          <ac:picMkLst>
            <pc:docMk/>
            <pc:sldMk cId="375929221" sldId="290"/>
            <ac:picMk id="6" creationId="{23D56C93-D6CC-8D04-088F-7DD0C8068DF5}"/>
          </ac:picMkLst>
        </pc:picChg>
        <pc:picChg chg="add mod">
          <ac:chgData name="Per-Torben Sørensen" userId="776cd5f2-f9eb-45d5-a8bb-1826caacf1fd" providerId="ADAL" clId="{B39ECA26-00EA-49F2-9D03-37F1CD98A489}" dt="2024-07-22T13:45:15.627" v="597" actId="14100"/>
          <ac:picMkLst>
            <pc:docMk/>
            <pc:sldMk cId="375929221" sldId="290"/>
            <ac:picMk id="7" creationId="{1E88B9F8-5CE8-1807-8223-1F39E05ED81F}"/>
          </ac:picMkLst>
        </pc:picChg>
      </pc:sldChg>
      <pc:sldChg chg="addSp delSp modSp add mod delAnim modAnim">
        <pc:chgData name="Per-Torben Sørensen" userId="776cd5f2-f9eb-45d5-a8bb-1826caacf1fd" providerId="ADAL" clId="{B39ECA26-00EA-49F2-9D03-37F1CD98A489}" dt="2024-07-22T13:48:28.233" v="656" actId="14100"/>
        <pc:sldMkLst>
          <pc:docMk/>
          <pc:sldMk cId="1034478956" sldId="291"/>
        </pc:sldMkLst>
        <pc:spChg chg="mod">
          <ac:chgData name="Per-Torben Sørensen" userId="776cd5f2-f9eb-45d5-a8bb-1826caacf1fd" providerId="ADAL" clId="{B39ECA26-00EA-49F2-9D03-37F1CD98A489}" dt="2024-07-22T13:47:27.656" v="649" actId="20577"/>
          <ac:spMkLst>
            <pc:docMk/>
            <pc:sldMk cId="1034478956" sldId="291"/>
            <ac:spMk id="3" creationId="{BA4408C3-24FD-5FB2-0DDB-ABE61BB16510}"/>
          </ac:spMkLst>
        </pc:spChg>
        <pc:spChg chg="del">
          <ac:chgData name="Per-Torben Sørensen" userId="776cd5f2-f9eb-45d5-a8bb-1826caacf1fd" providerId="ADAL" clId="{B39ECA26-00EA-49F2-9D03-37F1CD98A489}" dt="2024-07-22T13:47:42.896" v="651" actId="478"/>
          <ac:spMkLst>
            <pc:docMk/>
            <pc:sldMk cId="1034478956" sldId="291"/>
            <ac:spMk id="5" creationId="{A6BE1A40-2249-596A-09BB-0BEBC0727C33}"/>
          </ac:spMkLst>
        </pc:spChg>
        <pc:spChg chg="add mod">
          <ac:chgData name="Per-Torben Sørensen" userId="776cd5f2-f9eb-45d5-a8bb-1826caacf1fd" providerId="ADAL" clId="{B39ECA26-00EA-49F2-9D03-37F1CD98A489}" dt="2024-07-22T13:48:22.659" v="655" actId="14100"/>
          <ac:spMkLst>
            <pc:docMk/>
            <pc:sldMk cId="1034478956" sldId="291"/>
            <ac:spMk id="6" creationId="{AB774A06-FC8C-B98A-A572-019C7C437A36}"/>
          </ac:spMkLst>
        </pc:spChg>
        <pc:spChg chg="del">
          <ac:chgData name="Per-Torben Sørensen" userId="776cd5f2-f9eb-45d5-a8bb-1826caacf1fd" providerId="ADAL" clId="{B39ECA26-00EA-49F2-9D03-37F1CD98A489}" dt="2024-07-22T13:47:12.102" v="627" actId="478"/>
          <ac:spMkLst>
            <pc:docMk/>
            <pc:sldMk cId="1034478956" sldId="291"/>
            <ac:spMk id="8" creationId="{DDA1D378-02A2-ED1D-EE30-68DA6F6EA102}"/>
          </ac:spMkLst>
        </pc:spChg>
        <pc:spChg chg="add mod">
          <ac:chgData name="Per-Torben Sørensen" userId="776cd5f2-f9eb-45d5-a8bb-1826caacf1fd" providerId="ADAL" clId="{B39ECA26-00EA-49F2-9D03-37F1CD98A489}" dt="2024-07-22T13:48:28.233" v="656" actId="14100"/>
          <ac:spMkLst>
            <pc:docMk/>
            <pc:sldMk cId="1034478956" sldId="291"/>
            <ac:spMk id="10" creationId="{64E8E794-BC0E-4712-4711-860773491C20}"/>
          </ac:spMkLst>
        </pc:spChg>
        <pc:picChg chg="del">
          <ac:chgData name="Per-Torben Sørensen" userId="776cd5f2-f9eb-45d5-a8bb-1826caacf1fd" providerId="ADAL" clId="{B39ECA26-00EA-49F2-9D03-37F1CD98A489}" dt="2024-07-22T13:47:09.350" v="625" actId="478"/>
          <ac:picMkLst>
            <pc:docMk/>
            <pc:sldMk cId="1034478956" sldId="291"/>
            <ac:picMk id="4" creationId="{09825AC3-E837-7761-5CB4-60F9D78798B3}"/>
          </ac:picMkLst>
        </pc:picChg>
        <pc:picChg chg="del">
          <ac:chgData name="Per-Torben Sørensen" userId="776cd5f2-f9eb-45d5-a8bb-1826caacf1fd" providerId="ADAL" clId="{B39ECA26-00EA-49F2-9D03-37F1CD98A489}" dt="2024-07-22T13:47:10.176" v="626" actId="478"/>
          <ac:picMkLst>
            <pc:docMk/>
            <pc:sldMk cId="1034478956" sldId="291"/>
            <ac:picMk id="7" creationId="{1E88B9F8-5CE8-1807-8223-1F39E05ED81F}"/>
          </ac:picMkLst>
        </pc:picChg>
      </pc:sldChg>
      <pc:sldChg chg="addSp delSp modSp add mod delAnim modAnim">
        <pc:chgData name="Per-Torben Sørensen" userId="776cd5f2-f9eb-45d5-a8bb-1826caacf1fd" providerId="ADAL" clId="{B39ECA26-00EA-49F2-9D03-37F1CD98A489}" dt="2024-07-22T13:50:22.870" v="687" actId="20577"/>
        <pc:sldMkLst>
          <pc:docMk/>
          <pc:sldMk cId="3137891922" sldId="292"/>
        </pc:sldMkLst>
        <pc:spChg chg="mod">
          <ac:chgData name="Per-Torben Sørensen" userId="776cd5f2-f9eb-45d5-a8bb-1826caacf1fd" providerId="ADAL" clId="{B39ECA26-00EA-49F2-9D03-37F1CD98A489}" dt="2024-07-22T13:49:02.530" v="662"/>
          <ac:spMkLst>
            <pc:docMk/>
            <pc:sldMk cId="3137891922" sldId="292"/>
            <ac:spMk id="3" creationId="{BA4408C3-24FD-5FB2-0DDB-ABE61BB16510}"/>
          </ac:spMkLst>
        </pc:spChg>
        <pc:spChg chg="add mod">
          <ac:chgData name="Per-Torben Sørensen" userId="776cd5f2-f9eb-45d5-a8bb-1826caacf1fd" providerId="ADAL" clId="{B39ECA26-00EA-49F2-9D03-37F1CD98A489}" dt="2024-07-22T13:50:22.870" v="687" actId="20577"/>
          <ac:spMkLst>
            <pc:docMk/>
            <pc:sldMk cId="3137891922" sldId="292"/>
            <ac:spMk id="4" creationId="{D7304AB2-E018-3378-6C0C-0F7EDD2279FD}"/>
          </ac:spMkLst>
        </pc:spChg>
        <pc:spChg chg="mod">
          <ac:chgData name="Per-Torben Sørensen" userId="776cd5f2-f9eb-45d5-a8bb-1826caacf1fd" providerId="ADAL" clId="{B39ECA26-00EA-49F2-9D03-37F1CD98A489}" dt="2024-07-22T13:49:37.693" v="674" actId="14100"/>
          <ac:spMkLst>
            <pc:docMk/>
            <pc:sldMk cId="3137891922" sldId="292"/>
            <ac:spMk id="6" creationId="{AB774A06-FC8C-B98A-A572-019C7C437A36}"/>
          </ac:spMkLst>
        </pc:spChg>
        <pc:spChg chg="del">
          <ac:chgData name="Per-Torben Sørensen" userId="776cd5f2-f9eb-45d5-a8bb-1826caacf1fd" providerId="ADAL" clId="{B39ECA26-00EA-49F2-9D03-37F1CD98A489}" dt="2024-07-22T13:49:10.491" v="663" actId="478"/>
          <ac:spMkLst>
            <pc:docMk/>
            <pc:sldMk cId="3137891922" sldId="292"/>
            <ac:spMk id="10" creationId="{64E8E794-BC0E-4712-4711-860773491C20}"/>
          </ac:spMkLst>
        </pc:spChg>
      </pc:sldChg>
      <pc:sldChg chg="modSp add mod modAnim">
        <pc:chgData name="Per-Torben Sørensen" userId="776cd5f2-f9eb-45d5-a8bb-1826caacf1fd" providerId="ADAL" clId="{B39ECA26-00EA-49F2-9D03-37F1CD98A489}" dt="2024-07-22T17:48:13.942" v="771"/>
        <pc:sldMkLst>
          <pc:docMk/>
          <pc:sldMk cId="2246461255" sldId="293"/>
        </pc:sldMkLst>
        <pc:spChg chg="mod">
          <ac:chgData name="Per-Torben Sørensen" userId="776cd5f2-f9eb-45d5-a8bb-1826caacf1fd" providerId="ADAL" clId="{B39ECA26-00EA-49F2-9D03-37F1CD98A489}" dt="2024-07-22T13:51:25.837" v="710" actId="20577"/>
          <ac:spMkLst>
            <pc:docMk/>
            <pc:sldMk cId="2246461255" sldId="293"/>
            <ac:spMk id="3" creationId="{BA4408C3-24FD-5FB2-0DDB-ABE61BB16510}"/>
          </ac:spMkLst>
        </pc:spChg>
        <pc:spChg chg="mod">
          <ac:chgData name="Per-Torben Sørensen" userId="776cd5f2-f9eb-45d5-a8bb-1826caacf1fd" providerId="ADAL" clId="{B39ECA26-00EA-49F2-9D03-37F1CD98A489}" dt="2024-07-22T13:52:40.357" v="726" actId="1076"/>
          <ac:spMkLst>
            <pc:docMk/>
            <pc:sldMk cId="2246461255" sldId="293"/>
            <ac:spMk id="4" creationId="{D7304AB2-E018-3378-6C0C-0F7EDD2279FD}"/>
          </ac:spMkLst>
        </pc:spChg>
        <pc:spChg chg="mod">
          <ac:chgData name="Per-Torben Sørensen" userId="776cd5f2-f9eb-45d5-a8bb-1826caacf1fd" providerId="ADAL" clId="{B39ECA26-00EA-49F2-9D03-37F1CD98A489}" dt="2024-07-22T13:51:59.774" v="718" actId="20577"/>
          <ac:spMkLst>
            <pc:docMk/>
            <pc:sldMk cId="2246461255" sldId="293"/>
            <ac:spMk id="6" creationId="{AB774A06-FC8C-B98A-A572-019C7C437A36}"/>
          </ac:spMkLst>
        </pc:spChg>
      </pc:sldChg>
      <pc:sldChg chg="addSp delSp modSp add mod delAnim modAnim">
        <pc:chgData name="Per-Torben Sørensen" userId="776cd5f2-f9eb-45d5-a8bb-1826caacf1fd" providerId="ADAL" clId="{B39ECA26-00EA-49F2-9D03-37F1CD98A489}" dt="2024-07-22T17:49:42.680" v="775"/>
        <pc:sldMkLst>
          <pc:docMk/>
          <pc:sldMk cId="434071664" sldId="294"/>
        </pc:sldMkLst>
        <pc:spChg chg="mod">
          <ac:chgData name="Per-Torben Sørensen" userId="776cd5f2-f9eb-45d5-a8bb-1826caacf1fd" providerId="ADAL" clId="{B39ECA26-00EA-49F2-9D03-37F1CD98A489}" dt="2024-07-22T13:53:04.823" v="730"/>
          <ac:spMkLst>
            <pc:docMk/>
            <pc:sldMk cId="434071664" sldId="294"/>
            <ac:spMk id="3" creationId="{BA4408C3-24FD-5FB2-0DDB-ABE61BB16510}"/>
          </ac:spMkLst>
        </pc:spChg>
        <pc:spChg chg="del">
          <ac:chgData name="Per-Torben Sørensen" userId="776cd5f2-f9eb-45d5-a8bb-1826caacf1fd" providerId="ADAL" clId="{B39ECA26-00EA-49F2-9D03-37F1CD98A489}" dt="2024-07-22T13:53:50.373" v="742" actId="478"/>
          <ac:spMkLst>
            <pc:docMk/>
            <pc:sldMk cId="434071664" sldId="294"/>
            <ac:spMk id="4" creationId="{D7304AB2-E018-3378-6C0C-0F7EDD2279FD}"/>
          </ac:spMkLst>
        </pc:spChg>
        <pc:spChg chg="mod">
          <ac:chgData name="Per-Torben Sørensen" userId="776cd5f2-f9eb-45d5-a8bb-1826caacf1fd" providerId="ADAL" clId="{B39ECA26-00EA-49F2-9D03-37F1CD98A489}" dt="2024-07-22T13:53:47.604" v="741" actId="404"/>
          <ac:spMkLst>
            <pc:docMk/>
            <pc:sldMk cId="434071664" sldId="294"/>
            <ac:spMk id="6" creationId="{AB774A06-FC8C-B98A-A572-019C7C437A36}"/>
          </ac:spMkLst>
        </pc:spChg>
        <pc:picChg chg="add mod">
          <ac:chgData name="Per-Torben Sørensen" userId="776cd5f2-f9eb-45d5-a8bb-1826caacf1fd" providerId="ADAL" clId="{B39ECA26-00EA-49F2-9D03-37F1CD98A489}" dt="2024-07-22T13:53:58.155" v="744" actId="1076"/>
          <ac:picMkLst>
            <pc:docMk/>
            <pc:sldMk cId="434071664" sldId="294"/>
            <ac:picMk id="5" creationId="{A4EB11A8-5429-3574-5495-4E36FA20B628}"/>
          </ac:picMkLst>
        </pc:picChg>
      </pc:sldChg>
      <pc:sldChg chg="modSp add mod modTransition modAnim">
        <pc:chgData name="Per-Torben Sørensen" userId="776cd5f2-f9eb-45d5-a8bb-1826caacf1fd" providerId="ADAL" clId="{B39ECA26-00EA-49F2-9D03-37F1CD98A489}" dt="2024-07-22T18:10:11.796" v="798" actId="1076"/>
        <pc:sldMkLst>
          <pc:docMk/>
          <pc:sldMk cId="940943382" sldId="295"/>
        </pc:sldMkLst>
        <pc:spChg chg="mod">
          <ac:chgData name="Per-Torben Sørensen" userId="776cd5f2-f9eb-45d5-a8bb-1826caacf1fd" providerId="ADAL" clId="{B39ECA26-00EA-49F2-9D03-37F1CD98A489}" dt="2024-07-22T18:06:49.576" v="779"/>
          <ac:spMkLst>
            <pc:docMk/>
            <pc:sldMk cId="940943382" sldId="295"/>
            <ac:spMk id="3" creationId="{BA4408C3-24FD-5FB2-0DDB-ABE61BB16510}"/>
          </ac:spMkLst>
        </pc:spChg>
        <pc:spChg chg="mod">
          <ac:chgData name="Per-Torben Sørensen" userId="776cd5f2-f9eb-45d5-a8bb-1826caacf1fd" providerId="ADAL" clId="{B39ECA26-00EA-49F2-9D03-37F1CD98A489}" dt="2024-07-22T18:10:02.557" v="796" actId="14100"/>
          <ac:spMkLst>
            <pc:docMk/>
            <pc:sldMk cId="940943382" sldId="295"/>
            <ac:spMk id="6" creationId="{AB774A06-FC8C-B98A-A572-019C7C437A36}"/>
          </ac:spMkLst>
        </pc:spChg>
        <pc:picChg chg="mod">
          <ac:chgData name="Per-Torben Sørensen" userId="776cd5f2-f9eb-45d5-a8bb-1826caacf1fd" providerId="ADAL" clId="{B39ECA26-00EA-49F2-9D03-37F1CD98A489}" dt="2024-07-22T18:10:11.796" v="798" actId="1076"/>
          <ac:picMkLst>
            <pc:docMk/>
            <pc:sldMk cId="940943382" sldId="295"/>
            <ac:picMk id="5" creationId="{A4EB11A8-5429-3574-5495-4E36FA20B628}"/>
          </ac:picMkLst>
        </pc:picChg>
      </pc:sldChg>
      <pc:sldChg chg="addSp delSp modSp add mod modTransition modAnim">
        <pc:chgData name="Per-Torben Sørensen" userId="776cd5f2-f9eb-45d5-a8bb-1826caacf1fd" providerId="ADAL" clId="{B39ECA26-00EA-49F2-9D03-37F1CD98A489}" dt="2024-07-22T18:28:03.197" v="899"/>
        <pc:sldMkLst>
          <pc:docMk/>
          <pc:sldMk cId="1263111456" sldId="296"/>
        </pc:sldMkLst>
        <pc:spChg chg="mod">
          <ac:chgData name="Per-Torben Sørensen" userId="776cd5f2-f9eb-45d5-a8bb-1826caacf1fd" providerId="ADAL" clId="{B39ECA26-00EA-49F2-9D03-37F1CD98A489}" dt="2024-07-22T18:13:08.781" v="803"/>
          <ac:spMkLst>
            <pc:docMk/>
            <pc:sldMk cId="1263111456" sldId="296"/>
            <ac:spMk id="3" creationId="{BA4408C3-24FD-5FB2-0DDB-ABE61BB16510}"/>
          </ac:spMkLst>
        </pc:spChg>
        <pc:spChg chg="mod">
          <ac:chgData name="Per-Torben Sørensen" userId="776cd5f2-f9eb-45d5-a8bb-1826caacf1fd" providerId="ADAL" clId="{B39ECA26-00EA-49F2-9D03-37F1CD98A489}" dt="2024-07-22T18:15:08.567" v="851" actId="20577"/>
          <ac:spMkLst>
            <pc:docMk/>
            <pc:sldMk cId="1263111456" sldId="296"/>
            <ac:spMk id="6" creationId="{AB774A06-FC8C-B98A-A572-019C7C437A36}"/>
          </ac:spMkLst>
        </pc:spChg>
        <pc:picChg chg="add mod">
          <ac:chgData name="Per-Torben Sørensen" userId="776cd5f2-f9eb-45d5-a8bb-1826caacf1fd" providerId="ADAL" clId="{B39ECA26-00EA-49F2-9D03-37F1CD98A489}" dt="2024-07-22T18:13:20.632" v="806" actId="1076"/>
          <ac:picMkLst>
            <pc:docMk/>
            <pc:sldMk cId="1263111456" sldId="296"/>
            <ac:picMk id="4" creationId="{907F7BF5-0F79-9436-1929-A285984D5F2C}"/>
          </ac:picMkLst>
        </pc:picChg>
        <pc:picChg chg="del">
          <ac:chgData name="Per-Torben Sørensen" userId="776cd5f2-f9eb-45d5-a8bb-1826caacf1fd" providerId="ADAL" clId="{B39ECA26-00EA-49F2-9D03-37F1CD98A489}" dt="2024-07-22T18:13:13.131" v="804" actId="478"/>
          <ac:picMkLst>
            <pc:docMk/>
            <pc:sldMk cId="1263111456" sldId="296"/>
            <ac:picMk id="5" creationId="{A4EB11A8-5429-3574-5495-4E36FA20B628}"/>
          </ac:picMkLst>
        </pc:picChg>
      </pc:sldChg>
      <pc:sldChg chg="addSp delSp modSp add mod modAnim">
        <pc:chgData name="Per-Torben Sørensen" userId="776cd5f2-f9eb-45d5-a8bb-1826caacf1fd" providerId="ADAL" clId="{B39ECA26-00EA-49F2-9D03-37F1CD98A489}" dt="2024-07-22T18:18:28.859" v="870"/>
        <pc:sldMkLst>
          <pc:docMk/>
          <pc:sldMk cId="1840273917" sldId="297"/>
        </pc:sldMkLst>
        <pc:spChg chg="mod">
          <ac:chgData name="Per-Torben Sørensen" userId="776cd5f2-f9eb-45d5-a8bb-1826caacf1fd" providerId="ADAL" clId="{B39ECA26-00EA-49F2-9D03-37F1CD98A489}" dt="2024-07-22T18:17:57.962" v="868" actId="20577"/>
          <ac:spMkLst>
            <pc:docMk/>
            <pc:sldMk cId="1840273917" sldId="297"/>
            <ac:spMk id="6" creationId="{AB774A06-FC8C-B98A-A572-019C7C437A36}"/>
          </ac:spMkLst>
        </pc:spChg>
        <pc:picChg chg="del">
          <ac:chgData name="Per-Torben Sørensen" userId="776cd5f2-f9eb-45d5-a8bb-1826caacf1fd" providerId="ADAL" clId="{B39ECA26-00EA-49F2-9D03-37F1CD98A489}" dt="2024-07-22T18:16:48.373" v="857" actId="478"/>
          <ac:picMkLst>
            <pc:docMk/>
            <pc:sldMk cId="1840273917" sldId="297"/>
            <ac:picMk id="4" creationId="{907F7BF5-0F79-9436-1929-A285984D5F2C}"/>
          </ac:picMkLst>
        </pc:picChg>
        <pc:picChg chg="add mod">
          <ac:chgData name="Per-Torben Sørensen" userId="776cd5f2-f9eb-45d5-a8bb-1826caacf1fd" providerId="ADAL" clId="{B39ECA26-00EA-49F2-9D03-37F1CD98A489}" dt="2024-07-22T18:17:16.606" v="866" actId="14100"/>
          <ac:picMkLst>
            <pc:docMk/>
            <pc:sldMk cId="1840273917" sldId="297"/>
            <ac:picMk id="5" creationId="{479545F0-81B6-2253-849B-C2E0DB782684}"/>
          </ac:picMkLst>
        </pc:picChg>
      </pc:sldChg>
      <pc:sldChg chg="addSp delSp modSp add mod delAnim modAnim">
        <pc:chgData name="Per-Torben Sørensen" userId="776cd5f2-f9eb-45d5-a8bb-1826caacf1fd" providerId="ADAL" clId="{B39ECA26-00EA-49F2-9D03-37F1CD98A489}" dt="2024-07-22T18:21:10.378" v="884" actId="478"/>
        <pc:sldMkLst>
          <pc:docMk/>
          <pc:sldMk cId="477887630" sldId="298"/>
        </pc:sldMkLst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4" creationId="{D99D7EF3-CEEA-852F-8E10-5D8DD93DB839}"/>
          </ac:spMkLst>
        </pc:spChg>
        <pc:spChg chg="del mod">
          <ac:chgData name="Per-Torben Sørensen" userId="776cd5f2-f9eb-45d5-a8bb-1826caacf1fd" providerId="ADAL" clId="{B39ECA26-00EA-49F2-9D03-37F1CD98A489}" dt="2024-07-22T18:21:10.378" v="884" actId="478"/>
          <ac:spMkLst>
            <pc:docMk/>
            <pc:sldMk cId="477887630" sldId="298"/>
            <ac:spMk id="6" creationId="{AB774A06-FC8C-B98A-A572-019C7C437A36}"/>
          </ac:spMkLst>
        </pc:spChg>
        <pc:spChg chg="add mod">
          <ac:chgData name="Per-Torben Sørensen" userId="776cd5f2-f9eb-45d5-a8bb-1826caacf1fd" providerId="ADAL" clId="{B39ECA26-00EA-49F2-9D03-37F1CD98A489}" dt="2024-07-22T18:20:54.151" v="882" actId="122"/>
          <ac:spMkLst>
            <pc:docMk/>
            <pc:sldMk cId="477887630" sldId="298"/>
            <ac:spMk id="8" creationId="{A5958974-1A00-53B8-CF35-25218B522F17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11" creationId="{0E815E50-0D9A-ABF4-4411-D5877022EBEF}"/>
          </ac:spMkLst>
        </pc:spChg>
        <pc:spChg chg="add mod">
          <ac:chgData name="Per-Torben Sørensen" userId="776cd5f2-f9eb-45d5-a8bb-1826caacf1fd" providerId="ADAL" clId="{B39ECA26-00EA-49F2-9D03-37F1CD98A489}" dt="2024-07-22T18:20:31.026" v="877" actId="207"/>
          <ac:spMkLst>
            <pc:docMk/>
            <pc:sldMk cId="477887630" sldId="298"/>
            <ac:spMk id="13" creationId="{EB8EF0B7-88A6-F5D7-366A-B8E41D724154}"/>
          </ac:spMkLst>
        </pc:spChg>
        <pc:spChg chg="add mod">
          <ac:chgData name="Per-Torben Sørensen" userId="776cd5f2-f9eb-45d5-a8bb-1826caacf1fd" providerId="ADAL" clId="{B39ECA26-00EA-49F2-9D03-37F1CD98A489}" dt="2024-07-22T18:20:33.514" v="878" actId="207"/>
          <ac:spMkLst>
            <pc:docMk/>
            <pc:sldMk cId="477887630" sldId="298"/>
            <ac:spMk id="14" creationId="{5C3F797B-D74D-FFB4-B85A-8FF2273E00B6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16" creationId="{A566D260-162D-9B08-B005-2E6B3FBC792D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18" creationId="{4AE0F601-EFFE-09A0-2F55-ADAE06C63D58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19" creationId="{84655E5B-171E-E921-FE7D-584AD9F0BC03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21" creationId="{57EED95A-0895-FC77-62D0-4F922ECC0EC7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22" creationId="{7EC19734-13AE-92DC-20E4-2540236A495F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24" creationId="{6E948A56-99D1-B467-FA28-6BEF9335940A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25" creationId="{A2A1DD55-485F-C8F9-BFCC-601918947E7D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26" creationId="{E9413DC1-BB71-D992-A238-8977F55DDFC9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31" creationId="{7F4B4953-EC53-EF59-7827-D11B804C16CD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32" creationId="{30D91A3F-F262-6530-D5F4-602C75BCB010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33" creationId="{50FA9217-9F0B-7083-BC76-72466ADA73D8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35" creationId="{CEDF00D3-D902-3EF1-F3F7-CA273E3B8E07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36" creationId="{A15BEC02-83F7-ECFB-E66F-B25CB9C6D2F8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37" creationId="{0EFB2E49-686C-0467-D8E9-5C94915533C7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38" creationId="{81FC02C1-DBAE-F630-B3D5-9001E3A975EA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39" creationId="{3C672455-FA80-6B33-EDC1-A925307425A9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40" creationId="{D8BCD0DB-9AE3-D2A6-4D17-C1E4EB16CAF5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41" creationId="{B79AFB24-3E0A-E7BE-A94E-50F25CC533FD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43" creationId="{B0D99080-C4B2-B2B1-6A42-480D3DD811B0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44" creationId="{C4716DD6-6E75-4FCE-72FC-1EA48085847F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45" creationId="{36C65FB4-4E45-6C5F-B015-D75D4BC86753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46" creationId="{65A04B6D-F5C5-D0C9-002F-07C6A284966C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47" creationId="{491A3A18-EA9F-D7A7-9D88-99B94286FD8D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48" creationId="{ACE92737-AE6C-F856-5E0B-3036CBF2DDF2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49" creationId="{F088EC2B-5CAE-C155-0CC7-188013EAB8E2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51" creationId="{ED7B6D12-4761-C9B6-C09F-51380D06A255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52" creationId="{319E0A92-D6F5-BCA3-973F-6B0D8486942A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53" creationId="{945578C9-AED4-D38A-CF35-EF99A59B1E30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54" creationId="{7550FA2E-EC33-811D-82D9-6D849A31FCB6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55" creationId="{A952B652-30CD-F4EA-56E7-996D8F9C14D9}"/>
          </ac:spMkLst>
        </pc:spChg>
        <pc:spChg chg="mod">
          <ac:chgData name="Per-Torben Sørensen" userId="776cd5f2-f9eb-45d5-a8bb-1826caacf1fd" providerId="ADAL" clId="{B39ECA26-00EA-49F2-9D03-37F1CD98A489}" dt="2024-07-22T18:20:18.616" v="874"/>
          <ac:spMkLst>
            <pc:docMk/>
            <pc:sldMk cId="477887630" sldId="298"/>
            <ac:spMk id="56" creationId="{10C07C88-8381-A7D4-991A-9F21581F1EED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57" creationId="{D4F89F2C-BF23-11BD-AB01-F826CC0283D8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58" creationId="{8C77012D-1D8D-A464-4F3B-ED99D5D6778D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59" creationId="{53B2B697-2226-7919-2398-3E9A1C9BD251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60" creationId="{8548DFF9-021A-17A4-6E06-10E5B676F0E2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61" creationId="{A354B616-B31F-EBAF-84B0-CDA03B3C89D1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62" creationId="{83F18DB5-905E-51E8-8155-6C48A13B3D5D}"/>
          </ac:spMkLst>
        </pc:spChg>
        <pc:spChg chg="add mod">
          <ac:chgData name="Per-Torben Sørensen" userId="776cd5f2-f9eb-45d5-a8bb-1826caacf1fd" providerId="ADAL" clId="{B39ECA26-00EA-49F2-9D03-37F1CD98A489}" dt="2024-07-22T18:20:24.918" v="876" actId="14100"/>
          <ac:spMkLst>
            <pc:docMk/>
            <pc:sldMk cId="477887630" sldId="298"/>
            <ac:spMk id="63" creationId="{33101045-D94C-3A6D-C623-0B8B40197833}"/>
          </ac:spMkLst>
        </pc:spChg>
        <pc:grpChg chg="add mod">
          <ac:chgData name="Per-Torben Sørensen" userId="776cd5f2-f9eb-45d5-a8bb-1826caacf1fd" providerId="ADAL" clId="{B39ECA26-00EA-49F2-9D03-37F1CD98A489}" dt="2024-07-22T18:20:24.918" v="876" actId="14100"/>
          <ac:grpSpMkLst>
            <pc:docMk/>
            <pc:sldMk cId="477887630" sldId="298"/>
            <ac:grpSpMk id="17" creationId="{08030376-DBEB-DA74-DFCC-60A9D9108B37}"/>
          </ac:grpSpMkLst>
        </pc:grpChg>
        <pc:grpChg chg="add mod">
          <ac:chgData name="Per-Torben Sørensen" userId="776cd5f2-f9eb-45d5-a8bb-1826caacf1fd" providerId="ADAL" clId="{B39ECA26-00EA-49F2-9D03-37F1CD98A489}" dt="2024-07-22T18:20:24.918" v="876" actId="14100"/>
          <ac:grpSpMkLst>
            <pc:docMk/>
            <pc:sldMk cId="477887630" sldId="298"/>
            <ac:grpSpMk id="20" creationId="{77D2D47A-F9B2-8922-0605-E487546A8992}"/>
          </ac:grpSpMkLst>
        </pc:grpChg>
        <pc:grpChg chg="add mod">
          <ac:chgData name="Per-Torben Sørensen" userId="776cd5f2-f9eb-45d5-a8bb-1826caacf1fd" providerId="ADAL" clId="{B39ECA26-00EA-49F2-9D03-37F1CD98A489}" dt="2024-07-22T18:20:24.918" v="876" actId="14100"/>
          <ac:grpSpMkLst>
            <pc:docMk/>
            <pc:sldMk cId="477887630" sldId="298"/>
            <ac:grpSpMk id="27" creationId="{691C54AA-1CBB-6C34-C6F3-AB4C9789C3CC}"/>
          </ac:grpSpMkLst>
        </pc:grpChg>
        <pc:grpChg chg="add mod">
          <ac:chgData name="Per-Torben Sørensen" userId="776cd5f2-f9eb-45d5-a8bb-1826caacf1fd" providerId="ADAL" clId="{B39ECA26-00EA-49F2-9D03-37F1CD98A489}" dt="2024-07-22T18:20:24.918" v="876" actId="14100"/>
          <ac:grpSpMkLst>
            <pc:docMk/>
            <pc:sldMk cId="477887630" sldId="298"/>
            <ac:grpSpMk id="34" creationId="{EDE3B07B-83D3-89FD-9614-6C442B424B55}"/>
          </ac:grpSpMkLst>
        </pc:grpChg>
        <pc:grpChg chg="add mod">
          <ac:chgData name="Per-Torben Sørensen" userId="776cd5f2-f9eb-45d5-a8bb-1826caacf1fd" providerId="ADAL" clId="{B39ECA26-00EA-49F2-9D03-37F1CD98A489}" dt="2024-07-22T18:20:24.918" v="876" actId="14100"/>
          <ac:grpSpMkLst>
            <pc:docMk/>
            <pc:sldMk cId="477887630" sldId="298"/>
            <ac:grpSpMk id="42" creationId="{3EB0441B-288D-C3FD-1C37-0F0713B138D8}"/>
          </ac:grpSpMkLst>
        </pc:grpChg>
        <pc:grpChg chg="add mod">
          <ac:chgData name="Per-Torben Sørensen" userId="776cd5f2-f9eb-45d5-a8bb-1826caacf1fd" providerId="ADAL" clId="{B39ECA26-00EA-49F2-9D03-37F1CD98A489}" dt="2024-07-22T18:20:24.918" v="876" actId="14100"/>
          <ac:grpSpMkLst>
            <pc:docMk/>
            <pc:sldMk cId="477887630" sldId="298"/>
            <ac:grpSpMk id="50" creationId="{D1A2754A-BEDB-FC00-09FC-8F743D1FB4E9}"/>
          </ac:grpSpMkLst>
        </pc:grpChg>
        <pc:picChg chg="del">
          <ac:chgData name="Per-Torben Sørensen" userId="776cd5f2-f9eb-45d5-a8bb-1826caacf1fd" providerId="ADAL" clId="{B39ECA26-00EA-49F2-9D03-37F1CD98A489}" dt="2024-07-22T18:20:12.894" v="872" actId="478"/>
          <ac:picMkLst>
            <pc:docMk/>
            <pc:sldMk cId="477887630" sldId="298"/>
            <ac:picMk id="5" creationId="{479545F0-81B6-2253-849B-C2E0DB782684}"/>
          </ac:picMkLst>
        </pc:picChg>
        <pc:picChg chg="add mod">
          <ac:chgData name="Per-Torben Sørensen" userId="776cd5f2-f9eb-45d5-a8bb-1826caacf1fd" providerId="ADAL" clId="{B39ECA26-00EA-49F2-9D03-37F1CD98A489}" dt="2024-07-22T18:20:24.918" v="876" actId="14100"/>
          <ac:picMkLst>
            <pc:docMk/>
            <pc:sldMk cId="477887630" sldId="298"/>
            <ac:picMk id="7" creationId="{0A63C417-AECF-0098-3DD9-ECB10E8D5115}"/>
          </ac:picMkLst>
        </pc:picChg>
        <pc:picChg chg="add mod">
          <ac:chgData name="Per-Torben Sørensen" userId="776cd5f2-f9eb-45d5-a8bb-1826caacf1fd" providerId="ADAL" clId="{B39ECA26-00EA-49F2-9D03-37F1CD98A489}" dt="2024-07-22T18:20:24.918" v="876" actId="14100"/>
          <ac:picMkLst>
            <pc:docMk/>
            <pc:sldMk cId="477887630" sldId="298"/>
            <ac:picMk id="10" creationId="{D0DC8AFD-F47D-33B7-6AB3-547CBB94F261}"/>
          </ac:picMkLst>
        </pc:picChg>
        <pc:picChg chg="add mod">
          <ac:chgData name="Per-Torben Sørensen" userId="776cd5f2-f9eb-45d5-a8bb-1826caacf1fd" providerId="ADAL" clId="{B39ECA26-00EA-49F2-9D03-37F1CD98A489}" dt="2024-07-22T18:20:24.918" v="876" actId="14100"/>
          <ac:picMkLst>
            <pc:docMk/>
            <pc:sldMk cId="477887630" sldId="298"/>
            <ac:picMk id="15" creationId="{A8699BF9-D3B4-FDD1-2C29-A43C74F165B7}"/>
          </ac:picMkLst>
        </pc:picChg>
        <pc:picChg chg="add mod">
          <ac:chgData name="Per-Torben Sørensen" userId="776cd5f2-f9eb-45d5-a8bb-1826caacf1fd" providerId="ADAL" clId="{B39ECA26-00EA-49F2-9D03-37F1CD98A489}" dt="2024-07-22T18:20:24.918" v="876" actId="14100"/>
          <ac:picMkLst>
            <pc:docMk/>
            <pc:sldMk cId="477887630" sldId="298"/>
            <ac:picMk id="23" creationId="{7559A438-2F9C-3A22-FD33-B631DFCA96DC}"/>
          </ac:picMkLst>
        </pc:picChg>
        <pc:picChg chg="mod">
          <ac:chgData name="Per-Torben Sørensen" userId="776cd5f2-f9eb-45d5-a8bb-1826caacf1fd" providerId="ADAL" clId="{B39ECA26-00EA-49F2-9D03-37F1CD98A489}" dt="2024-07-22T18:20:18.616" v="874"/>
          <ac:picMkLst>
            <pc:docMk/>
            <pc:sldMk cId="477887630" sldId="298"/>
            <ac:picMk id="28" creationId="{656A41B6-F972-88A6-D5C5-C6C74F3C551B}"/>
          </ac:picMkLst>
        </pc:picChg>
        <pc:picChg chg="mod">
          <ac:chgData name="Per-Torben Sørensen" userId="776cd5f2-f9eb-45d5-a8bb-1826caacf1fd" providerId="ADAL" clId="{B39ECA26-00EA-49F2-9D03-37F1CD98A489}" dt="2024-07-22T18:20:18.616" v="874"/>
          <ac:picMkLst>
            <pc:docMk/>
            <pc:sldMk cId="477887630" sldId="298"/>
            <ac:picMk id="29" creationId="{1F296CAC-A837-B898-7B36-2CBD586DCA09}"/>
          </ac:picMkLst>
        </pc:picChg>
        <pc:picChg chg="add mod">
          <ac:chgData name="Per-Torben Sørensen" userId="776cd5f2-f9eb-45d5-a8bb-1826caacf1fd" providerId="ADAL" clId="{B39ECA26-00EA-49F2-9D03-37F1CD98A489}" dt="2024-07-22T18:20:24.918" v="876" actId="14100"/>
          <ac:picMkLst>
            <pc:docMk/>
            <pc:sldMk cId="477887630" sldId="298"/>
            <ac:picMk id="30" creationId="{E75D2629-825D-5304-16BD-48691ADD2792}"/>
          </ac:picMkLst>
        </pc:picChg>
      </pc:sldChg>
      <pc:sldChg chg="addSp delSp modSp add mod modAnim">
        <pc:chgData name="Per-Torben Sørensen" userId="776cd5f2-f9eb-45d5-a8bb-1826caacf1fd" providerId="ADAL" clId="{B39ECA26-00EA-49F2-9D03-37F1CD98A489}" dt="2024-07-22T18:21:54.374" v="898" actId="207"/>
        <pc:sldMkLst>
          <pc:docMk/>
          <pc:sldMk cId="795596345" sldId="299"/>
        </pc:sldMkLst>
        <pc:spChg chg="del mod">
          <ac:chgData name="Per-Torben Sørensen" userId="776cd5f2-f9eb-45d5-a8bb-1826caacf1fd" providerId="ADAL" clId="{B39ECA26-00EA-49F2-9D03-37F1CD98A489}" dt="2024-07-22T18:21:42.286" v="892"/>
          <ac:spMkLst>
            <pc:docMk/>
            <pc:sldMk cId="795596345" sldId="299"/>
            <ac:spMk id="3" creationId="{BA4408C3-24FD-5FB2-0DDB-ABE61BB16510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4" creationId="{D99D7EF3-CEEA-852F-8E10-5D8DD93DB839}"/>
          </ac:spMkLst>
        </pc:spChg>
        <pc:spChg chg="add mod">
          <ac:chgData name="Per-Torben Sørensen" userId="776cd5f2-f9eb-45d5-a8bb-1826caacf1fd" providerId="ADAL" clId="{B39ECA26-00EA-49F2-9D03-37F1CD98A489}" dt="2024-07-22T18:21:54.374" v="898" actId="207"/>
          <ac:spMkLst>
            <pc:docMk/>
            <pc:sldMk cId="795596345" sldId="299"/>
            <ac:spMk id="5" creationId="{14AA0858-6367-4444-34BC-F1EE0325FF13}"/>
          </ac:spMkLst>
        </pc:spChg>
        <pc:spChg chg="del">
          <ac:chgData name="Per-Torben Sørensen" userId="776cd5f2-f9eb-45d5-a8bb-1826caacf1fd" providerId="ADAL" clId="{B39ECA26-00EA-49F2-9D03-37F1CD98A489}" dt="2024-07-22T18:21:35.763" v="889" actId="478"/>
          <ac:spMkLst>
            <pc:docMk/>
            <pc:sldMk cId="795596345" sldId="299"/>
            <ac:spMk id="8" creationId="{A5958974-1A00-53B8-CF35-25218B522F17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11" creationId="{0E815E50-0D9A-ABF4-4411-D5877022EBEF}"/>
          </ac:spMkLst>
        </pc:spChg>
        <pc:spChg chg="mod">
          <ac:chgData name="Per-Torben Sørensen" userId="776cd5f2-f9eb-45d5-a8bb-1826caacf1fd" providerId="ADAL" clId="{B39ECA26-00EA-49F2-9D03-37F1CD98A489}" dt="2024-07-22T18:21:33.538" v="888" actId="1076"/>
          <ac:spMkLst>
            <pc:docMk/>
            <pc:sldMk cId="795596345" sldId="299"/>
            <ac:spMk id="12" creationId="{00000000-0000-0000-0000-000000000000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13" creationId="{EB8EF0B7-88A6-F5D7-366A-B8E41D724154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14" creationId="{5C3F797B-D74D-FFB4-B85A-8FF2273E00B6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16" creationId="{A566D260-162D-9B08-B005-2E6B3FBC792D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24" creationId="{6E948A56-99D1-B467-FA28-6BEF9335940A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25" creationId="{A2A1DD55-485F-C8F9-BFCC-601918947E7D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26" creationId="{E9413DC1-BB71-D992-A238-8977F55DDFC9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31" creationId="{7F4B4953-EC53-EF59-7827-D11B804C16CD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32" creationId="{30D91A3F-F262-6530-D5F4-602C75BCB010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33" creationId="{50FA9217-9F0B-7083-BC76-72466ADA73D8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41" creationId="{B79AFB24-3E0A-E7BE-A94E-50F25CC533FD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49" creationId="{F088EC2B-5CAE-C155-0CC7-188013EAB8E2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57" creationId="{D4F89F2C-BF23-11BD-AB01-F826CC0283D8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58" creationId="{8C77012D-1D8D-A464-4F3B-ED99D5D6778D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59" creationId="{53B2B697-2226-7919-2398-3E9A1C9BD251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60" creationId="{8548DFF9-021A-17A4-6E06-10E5B676F0E2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61" creationId="{A354B616-B31F-EBAF-84B0-CDA03B3C89D1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62" creationId="{83F18DB5-905E-51E8-8155-6C48A13B3D5D}"/>
          </ac:spMkLst>
        </pc:spChg>
        <pc:spChg chg="del">
          <ac:chgData name="Per-Torben Sørensen" userId="776cd5f2-f9eb-45d5-a8bb-1826caacf1fd" providerId="ADAL" clId="{B39ECA26-00EA-49F2-9D03-37F1CD98A489}" dt="2024-07-22T18:21:31.374" v="886" actId="478"/>
          <ac:spMkLst>
            <pc:docMk/>
            <pc:sldMk cId="795596345" sldId="299"/>
            <ac:spMk id="63" creationId="{33101045-D94C-3A6D-C623-0B8B40197833}"/>
          </ac:spMkLst>
        </pc:spChg>
        <pc:grpChg chg="del">
          <ac:chgData name="Per-Torben Sørensen" userId="776cd5f2-f9eb-45d5-a8bb-1826caacf1fd" providerId="ADAL" clId="{B39ECA26-00EA-49F2-9D03-37F1CD98A489}" dt="2024-07-22T18:21:31.374" v="886" actId="478"/>
          <ac:grpSpMkLst>
            <pc:docMk/>
            <pc:sldMk cId="795596345" sldId="299"/>
            <ac:grpSpMk id="17" creationId="{08030376-DBEB-DA74-DFCC-60A9D9108B37}"/>
          </ac:grpSpMkLst>
        </pc:grpChg>
        <pc:grpChg chg="del">
          <ac:chgData name="Per-Torben Sørensen" userId="776cd5f2-f9eb-45d5-a8bb-1826caacf1fd" providerId="ADAL" clId="{B39ECA26-00EA-49F2-9D03-37F1CD98A489}" dt="2024-07-22T18:21:31.374" v="886" actId="478"/>
          <ac:grpSpMkLst>
            <pc:docMk/>
            <pc:sldMk cId="795596345" sldId="299"/>
            <ac:grpSpMk id="20" creationId="{77D2D47A-F9B2-8922-0605-E487546A8992}"/>
          </ac:grpSpMkLst>
        </pc:grpChg>
        <pc:grpChg chg="del">
          <ac:chgData name="Per-Torben Sørensen" userId="776cd5f2-f9eb-45d5-a8bb-1826caacf1fd" providerId="ADAL" clId="{B39ECA26-00EA-49F2-9D03-37F1CD98A489}" dt="2024-07-22T18:21:31.374" v="886" actId="478"/>
          <ac:grpSpMkLst>
            <pc:docMk/>
            <pc:sldMk cId="795596345" sldId="299"/>
            <ac:grpSpMk id="27" creationId="{691C54AA-1CBB-6C34-C6F3-AB4C9789C3CC}"/>
          </ac:grpSpMkLst>
        </pc:grpChg>
        <pc:grpChg chg="del">
          <ac:chgData name="Per-Torben Sørensen" userId="776cd5f2-f9eb-45d5-a8bb-1826caacf1fd" providerId="ADAL" clId="{B39ECA26-00EA-49F2-9D03-37F1CD98A489}" dt="2024-07-22T18:21:31.374" v="886" actId="478"/>
          <ac:grpSpMkLst>
            <pc:docMk/>
            <pc:sldMk cId="795596345" sldId="299"/>
            <ac:grpSpMk id="34" creationId="{EDE3B07B-83D3-89FD-9614-6C442B424B55}"/>
          </ac:grpSpMkLst>
        </pc:grpChg>
        <pc:grpChg chg="del">
          <ac:chgData name="Per-Torben Sørensen" userId="776cd5f2-f9eb-45d5-a8bb-1826caacf1fd" providerId="ADAL" clId="{B39ECA26-00EA-49F2-9D03-37F1CD98A489}" dt="2024-07-22T18:21:31.374" v="886" actId="478"/>
          <ac:grpSpMkLst>
            <pc:docMk/>
            <pc:sldMk cId="795596345" sldId="299"/>
            <ac:grpSpMk id="42" creationId="{3EB0441B-288D-C3FD-1C37-0F0713B138D8}"/>
          </ac:grpSpMkLst>
        </pc:grpChg>
        <pc:grpChg chg="del">
          <ac:chgData name="Per-Torben Sørensen" userId="776cd5f2-f9eb-45d5-a8bb-1826caacf1fd" providerId="ADAL" clId="{B39ECA26-00EA-49F2-9D03-37F1CD98A489}" dt="2024-07-22T18:21:31.374" v="886" actId="478"/>
          <ac:grpSpMkLst>
            <pc:docMk/>
            <pc:sldMk cId="795596345" sldId="299"/>
            <ac:grpSpMk id="50" creationId="{D1A2754A-BEDB-FC00-09FC-8F743D1FB4E9}"/>
          </ac:grpSpMkLst>
        </pc:grpChg>
        <pc:picChg chg="del">
          <ac:chgData name="Per-Torben Sørensen" userId="776cd5f2-f9eb-45d5-a8bb-1826caacf1fd" providerId="ADAL" clId="{B39ECA26-00EA-49F2-9D03-37F1CD98A489}" dt="2024-07-22T18:21:31.374" v="886" actId="478"/>
          <ac:picMkLst>
            <pc:docMk/>
            <pc:sldMk cId="795596345" sldId="299"/>
            <ac:picMk id="7" creationId="{0A63C417-AECF-0098-3DD9-ECB10E8D5115}"/>
          </ac:picMkLst>
        </pc:picChg>
        <pc:picChg chg="del">
          <ac:chgData name="Per-Torben Sørensen" userId="776cd5f2-f9eb-45d5-a8bb-1826caacf1fd" providerId="ADAL" clId="{B39ECA26-00EA-49F2-9D03-37F1CD98A489}" dt="2024-07-22T18:21:31.374" v="886" actId="478"/>
          <ac:picMkLst>
            <pc:docMk/>
            <pc:sldMk cId="795596345" sldId="299"/>
            <ac:picMk id="10" creationId="{D0DC8AFD-F47D-33B7-6AB3-547CBB94F261}"/>
          </ac:picMkLst>
        </pc:picChg>
        <pc:picChg chg="del">
          <ac:chgData name="Per-Torben Sørensen" userId="776cd5f2-f9eb-45d5-a8bb-1826caacf1fd" providerId="ADAL" clId="{B39ECA26-00EA-49F2-9D03-37F1CD98A489}" dt="2024-07-22T18:21:31.374" v="886" actId="478"/>
          <ac:picMkLst>
            <pc:docMk/>
            <pc:sldMk cId="795596345" sldId="299"/>
            <ac:picMk id="15" creationId="{A8699BF9-D3B4-FDD1-2C29-A43C74F165B7}"/>
          </ac:picMkLst>
        </pc:picChg>
        <pc:picChg chg="del">
          <ac:chgData name="Per-Torben Sørensen" userId="776cd5f2-f9eb-45d5-a8bb-1826caacf1fd" providerId="ADAL" clId="{B39ECA26-00EA-49F2-9D03-37F1CD98A489}" dt="2024-07-22T18:21:31.374" v="886" actId="478"/>
          <ac:picMkLst>
            <pc:docMk/>
            <pc:sldMk cId="795596345" sldId="299"/>
            <ac:picMk id="23" creationId="{7559A438-2F9C-3A22-FD33-B631DFCA96DC}"/>
          </ac:picMkLst>
        </pc:picChg>
        <pc:picChg chg="del">
          <ac:chgData name="Per-Torben Sørensen" userId="776cd5f2-f9eb-45d5-a8bb-1826caacf1fd" providerId="ADAL" clId="{B39ECA26-00EA-49F2-9D03-37F1CD98A489}" dt="2024-07-22T18:21:31.374" v="886" actId="478"/>
          <ac:picMkLst>
            <pc:docMk/>
            <pc:sldMk cId="795596345" sldId="299"/>
            <ac:picMk id="30" creationId="{E75D2629-825D-5304-16BD-48691ADD2792}"/>
          </ac:picMkLst>
        </pc:picChg>
      </pc:sldChg>
      <pc:sldChg chg="addSp delSp modSp add mod ord modAnim">
        <pc:chgData name="Per-Torben Sørensen" userId="776cd5f2-f9eb-45d5-a8bb-1826caacf1fd" providerId="ADAL" clId="{B39ECA26-00EA-49F2-9D03-37F1CD98A489}" dt="2024-07-22T18:33:16.502" v="968"/>
        <pc:sldMkLst>
          <pc:docMk/>
          <pc:sldMk cId="4110528730" sldId="300"/>
        </pc:sldMkLst>
        <pc:spChg chg="mod">
          <ac:chgData name="Per-Torben Sørensen" userId="776cd5f2-f9eb-45d5-a8bb-1826caacf1fd" providerId="ADAL" clId="{B39ECA26-00EA-49F2-9D03-37F1CD98A489}" dt="2024-07-22T18:28:23.750" v="905"/>
          <ac:spMkLst>
            <pc:docMk/>
            <pc:sldMk cId="4110528730" sldId="300"/>
            <ac:spMk id="3" creationId="{BA4408C3-24FD-5FB2-0DDB-ABE61BB16510}"/>
          </ac:spMkLst>
        </pc:spChg>
        <pc:spChg chg="add mod">
          <ac:chgData name="Per-Torben Sørensen" userId="776cd5f2-f9eb-45d5-a8bb-1826caacf1fd" providerId="ADAL" clId="{B39ECA26-00EA-49F2-9D03-37F1CD98A489}" dt="2024-07-22T18:29:18.887" v="920"/>
          <ac:spMkLst>
            <pc:docMk/>
            <pc:sldMk cId="4110528730" sldId="300"/>
            <ac:spMk id="5" creationId="{8A196A17-6B47-309F-3884-91CDB2E25982}"/>
          </ac:spMkLst>
        </pc:spChg>
        <pc:spChg chg="mod">
          <ac:chgData name="Per-Torben Sørensen" userId="776cd5f2-f9eb-45d5-a8bb-1826caacf1fd" providerId="ADAL" clId="{B39ECA26-00EA-49F2-9D03-37F1CD98A489}" dt="2024-07-22T18:29:05.422" v="919" actId="15"/>
          <ac:spMkLst>
            <pc:docMk/>
            <pc:sldMk cId="4110528730" sldId="300"/>
            <ac:spMk id="6" creationId="{AB774A06-FC8C-B98A-A572-019C7C437A36}"/>
          </ac:spMkLst>
        </pc:spChg>
        <pc:spChg chg="add mod">
          <ac:chgData name="Per-Torben Sørensen" userId="776cd5f2-f9eb-45d5-a8bb-1826caacf1fd" providerId="ADAL" clId="{B39ECA26-00EA-49F2-9D03-37F1CD98A489}" dt="2024-07-22T18:33:06.995" v="967" actId="14100"/>
          <ac:spMkLst>
            <pc:docMk/>
            <pc:sldMk cId="4110528730" sldId="300"/>
            <ac:spMk id="8" creationId="{112EEBE7-F8C6-3833-0915-B17A7983B50D}"/>
          </ac:spMkLst>
        </pc:spChg>
        <pc:picChg chg="del">
          <ac:chgData name="Per-Torben Sørensen" userId="776cd5f2-f9eb-45d5-a8bb-1826caacf1fd" providerId="ADAL" clId="{B39ECA26-00EA-49F2-9D03-37F1CD98A489}" dt="2024-07-22T18:28:25.290" v="906" actId="478"/>
          <ac:picMkLst>
            <pc:docMk/>
            <pc:sldMk cId="4110528730" sldId="300"/>
            <ac:picMk id="4" creationId="{907F7BF5-0F79-9436-1929-A285984D5F2C}"/>
          </ac:picMkLst>
        </pc:picChg>
        <pc:picChg chg="add del mod">
          <ac:chgData name="Per-Torben Sørensen" userId="776cd5f2-f9eb-45d5-a8bb-1826caacf1fd" providerId="ADAL" clId="{B39ECA26-00EA-49F2-9D03-37F1CD98A489}" dt="2024-07-22T18:29:50.955" v="926" actId="478"/>
          <ac:picMkLst>
            <pc:docMk/>
            <pc:sldMk cId="4110528730" sldId="300"/>
            <ac:picMk id="7" creationId="{99EEAE01-C483-3BCF-0919-8E34981E232E}"/>
          </ac:picMkLst>
        </pc:picChg>
      </pc:sldChg>
      <pc:sldChg chg="modSp add mod ord">
        <pc:chgData name="Per-Torben Sørensen" userId="776cd5f2-f9eb-45d5-a8bb-1826caacf1fd" providerId="ADAL" clId="{B39ECA26-00EA-49F2-9D03-37F1CD98A489}" dt="2024-07-22T18:36:13.982" v="988"/>
        <pc:sldMkLst>
          <pc:docMk/>
          <pc:sldMk cId="4217894272" sldId="301"/>
        </pc:sldMkLst>
        <pc:spChg chg="mod">
          <ac:chgData name="Per-Torben Sørensen" userId="776cd5f2-f9eb-45d5-a8bb-1826caacf1fd" providerId="ADAL" clId="{B39ECA26-00EA-49F2-9D03-37F1CD98A489}" dt="2024-07-22T18:34:41.286" v="983" actId="20577"/>
          <ac:spMkLst>
            <pc:docMk/>
            <pc:sldMk cId="4217894272" sldId="301"/>
            <ac:spMk id="11" creationId="{00000000-0000-0000-0000-000000000000}"/>
          </ac:spMkLst>
        </pc:spChg>
      </pc:sldChg>
      <pc:sldChg chg="modSp add mod ord">
        <pc:chgData name="Per-Torben Sørensen" userId="776cd5f2-f9eb-45d5-a8bb-1826caacf1fd" providerId="ADAL" clId="{B39ECA26-00EA-49F2-9D03-37F1CD98A489}" dt="2024-07-22T18:36:23.485" v="989" actId="12"/>
        <pc:sldMkLst>
          <pc:docMk/>
          <pc:sldMk cId="226270008" sldId="302"/>
        </pc:sldMkLst>
        <pc:spChg chg="mod">
          <ac:chgData name="Per-Torben Sørensen" userId="776cd5f2-f9eb-45d5-a8bb-1826caacf1fd" providerId="ADAL" clId="{B39ECA26-00EA-49F2-9D03-37F1CD98A489}" dt="2024-07-22T18:36:23.485" v="989" actId="12"/>
          <ac:spMkLst>
            <pc:docMk/>
            <pc:sldMk cId="226270008" sldId="302"/>
            <ac:spMk id="11" creationId="{00000000-0000-0000-0000-000000000000}"/>
          </ac:spMkLst>
        </pc:spChg>
      </pc:sldChg>
      <pc:sldChg chg="delSp modSp add mod ord delAnim">
        <pc:chgData name="Per-Torben Sørensen" userId="776cd5f2-f9eb-45d5-a8bb-1826caacf1fd" providerId="ADAL" clId="{B39ECA26-00EA-49F2-9D03-37F1CD98A489}" dt="2024-07-22T18:55:27.761" v="1016" actId="20577"/>
        <pc:sldMkLst>
          <pc:docMk/>
          <pc:sldMk cId="3285384647" sldId="303"/>
        </pc:sldMkLst>
        <pc:spChg chg="mod">
          <ac:chgData name="Per-Torben Sørensen" userId="776cd5f2-f9eb-45d5-a8bb-1826caacf1fd" providerId="ADAL" clId="{B39ECA26-00EA-49F2-9D03-37F1CD98A489}" dt="2024-07-22T18:55:27.761" v="1016" actId="20577"/>
          <ac:spMkLst>
            <pc:docMk/>
            <pc:sldMk cId="3285384647" sldId="303"/>
            <ac:spMk id="3" creationId="{BA4408C3-24FD-5FB2-0DDB-ABE61BB16510}"/>
          </ac:spMkLst>
        </pc:spChg>
        <pc:spChg chg="del">
          <ac:chgData name="Per-Torben Sørensen" userId="776cd5f2-f9eb-45d5-a8bb-1826caacf1fd" providerId="ADAL" clId="{B39ECA26-00EA-49F2-9D03-37F1CD98A489}" dt="2024-07-22T18:55:18.757" v="993" actId="478"/>
          <ac:spMkLst>
            <pc:docMk/>
            <pc:sldMk cId="3285384647" sldId="303"/>
            <ac:spMk id="6" creationId="{AB774A06-FC8C-B98A-A572-019C7C437A36}"/>
          </ac:spMkLst>
        </pc:spChg>
        <pc:spChg chg="del">
          <ac:chgData name="Per-Torben Sørensen" userId="776cd5f2-f9eb-45d5-a8bb-1826caacf1fd" providerId="ADAL" clId="{B39ECA26-00EA-49F2-9D03-37F1CD98A489}" dt="2024-07-22T18:55:20.860" v="994" actId="478"/>
          <ac:spMkLst>
            <pc:docMk/>
            <pc:sldMk cId="3285384647" sldId="303"/>
            <ac:spMk id="8" creationId="{112EEBE7-F8C6-3833-0915-B17A7983B50D}"/>
          </ac:spMkLst>
        </pc:spChg>
      </pc:sldChg>
      <pc:sldChg chg="addSp modSp add mod">
        <pc:chgData name="Per-Torben Sørensen" userId="776cd5f2-f9eb-45d5-a8bb-1826caacf1fd" providerId="ADAL" clId="{B39ECA26-00EA-49F2-9D03-37F1CD98A489}" dt="2024-07-22T18:55:54.256" v="1033" actId="1076"/>
        <pc:sldMkLst>
          <pc:docMk/>
          <pc:sldMk cId="1153621841" sldId="304"/>
        </pc:sldMkLst>
        <pc:spChg chg="mod">
          <ac:chgData name="Per-Torben Sørensen" userId="776cd5f2-f9eb-45d5-a8bb-1826caacf1fd" providerId="ADAL" clId="{B39ECA26-00EA-49F2-9D03-37F1CD98A489}" dt="2024-07-22T18:55:44.808" v="1031" actId="20577"/>
          <ac:spMkLst>
            <pc:docMk/>
            <pc:sldMk cId="1153621841" sldId="304"/>
            <ac:spMk id="3" creationId="{BA4408C3-24FD-5FB2-0DDB-ABE61BB16510}"/>
          </ac:spMkLst>
        </pc:spChg>
        <pc:picChg chg="add mod">
          <ac:chgData name="Per-Torben Sørensen" userId="776cd5f2-f9eb-45d5-a8bb-1826caacf1fd" providerId="ADAL" clId="{B39ECA26-00EA-49F2-9D03-37F1CD98A489}" dt="2024-07-22T18:55:54.256" v="1033" actId="1076"/>
          <ac:picMkLst>
            <pc:docMk/>
            <pc:sldMk cId="1153621841" sldId="304"/>
            <ac:picMk id="4" creationId="{FB593A07-56A9-B629-97AF-5DC33B3BA8A3}"/>
          </ac:picMkLst>
        </pc:picChg>
      </pc:sldChg>
      <pc:sldChg chg="addSp delSp modSp add mod">
        <pc:chgData name="Per-Torben Sørensen" userId="776cd5f2-f9eb-45d5-a8bb-1826caacf1fd" providerId="ADAL" clId="{B39ECA26-00EA-49F2-9D03-37F1CD98A489}" dt="2024-07-22T18:56:16.167" v="1037" actId="1076"/>
        <pc:sldMkLst>
          <pc:docMk/>
          <pc:sldMk cId="4045470578" sldId="305"/>
        </pc:sldMkLst>
        <pc:picChg chg="del">
          <ac:chgData name="Per-Torben Sørensen" userId="776cd5f2-f9eb-45d5-a8bb-1826caacf1fd" providerId="ADAL" clId="{B39ECA26-00EA-49F2-9D03-37F1CD98A489}" dt="2024-07-22T18:56:11.548" v="1035" actId="478"/>
          <ac:picMkLst>
            <pc:docMk/>
            <pc:sldMk cId="4045470578" sldId="305"/>
            <ac:picMk id="4" creationId="{FB593A07-56A9-B629-97AF-5DC33B3BA8A3}"/>
          </ac:picMkLst>
        </pc:picChg>
        <pc:picChg chg="add mod">
          <ac:chgData name="Per-Torben Sørensen" userId="776cd5f2-f9eb-45d5-a8bb-1826caacf1fd" providerId="ADAL" clId="{B39ECA26-00EA-49F2-9D03-37F1CD98A489}" dt="2024-07-22T18:56:16.167" v="1037" actId="1076"/>
          <ac:picMkLst>
            <pc:docMk/>
            <pc:sldMk cId="4045470578" sldId="305"/>
            <ac:picMk id="5" creationId="{455D59A0-3F32-6434-C2F4-263A5C0FA7D0}"/>
          </ac:picMkLst>
        </pc:picChg>
      </pc:sldChg>
      <pc:sldChg chg="addSp delSp modSp add mod">
        <pc:chgData name="Per-Torben Sørensen" userId="776cd5f2-f9eb-45d5-a8bb-1826caacf1fd" providerId="ADAL" clId="{B39ECA26-00EA-49F2-9D03-37F1CD98A489}" dt="2024-07-22T18:56:33.966" v="1040"/>
        <pc:sldMkLst>
          <pc:docMk/>
          <pc:sldMk cId="698923932" sldId="306"/>
        </pc:sldMkLst>
        <pc:picChg chg="add mod">
          <ac:chgData name="Per-Torben Sørensen" userId="776cd5f2-f9eb-45d5-a8bb-1826caacf1fd" providerId="ADAL" clId="{B39ECA26-00EA-49F2-9D03-37F1CD98A489}" dt="2024-07-22T18:56:33.966" v="1040"/>
          <ac:picMkLst>
            <pc:docMk/>
            <pc:sldMk cId="698923932" sldId="306"/>
            <ac:picMk id="4" creationId="{5D2E1088-B6E3-1452-D947-05DE3B83B5A0}"/>
          </ac:picMkLst>
        </pc:picChg>
        <pc:picChg chg="del">
          <ac:chgData name="Per-Torben Sørensen" userId="776cd5f2-f9eb-45d5-a8bb-1826caacf1fd" providerId="ADAL" clId="{B39ECA26-00EA-49F2-9D03-37F1CD98A489}" dt="2024-07-22T18:56:33.472" v="1039" actId="478"/>
          <ac:picMkLst>
            <pc:docMk/>
            <pc:sldMk cId="698923932" sldId="306"/>
            <ac:picMk id="5" creationId="{455D59A0-3F32-6434-C2F4-263A5C0FA7D0}"/>
          </ac:picMkLst>
        </pc:picChg>
      </pc:sldChg>
      <pc:sldChg chg="addSp delSp modSp add mod modAnim">
        <pc:chgData name="Per-Torben Sørensen" userId="776cd5f2-f9eb-45d5-a8bb-1826caacf1fd" providerId="ADAL" clId="{B39ECA26-00EA-49F2-9D03-37F1CD98A489}" dt="2024-07-22T18:56:57.427" v="1045" actId="14100"/>
        <pc:sldMkLst>
          <pc:docMk/>
          <pc:sldMk cId="544414757" sldId="307"/>
        </pc:sldMkLst>
        <pc:picChg chg="del">
          <ac:chgData name="Per-Torben Sørensen" userId="776cd5f2-f9eb-45d5-a8bb-1826caacf1fd" providerId="ADAL" clId="{B39ECA26-00EA-49F2-9D03-37F1CD98A489}" dt="2024-07-22T18:56:49.887" v="1042" actId="478"/>
          <ac:picMkLst>
            <pc:docMk/>
            <pc:sldMk cId="544414757" sldId="307"/>
            <ac:picMk id="4" creationId="{5D2E1088-B6E3-1452-D947-05DE3B83B5A0}"/>
          </ac:picMkLst>
        </pc:picChg>
        <pc:picChg chg="add mod">
          <ac:chgData name="Per-Torben Sørensen" userId="776cd5f2-f9eb-45d5-a8bb-1826caacf1fd" providerId="ADAL" clId="{B39ECA26-00EA-49F2-9D03-37F1CD98A489}" dt="2024-07-22T18:56:57.427" v="1045" actId="14100"/>
          <ac:picMkLst>
            <pc:docMk/>
            <pc:sldMk cId="544414757" sldId="307"/>
            <ac:picMk id="5" creationId="{57EE9EAC-BE0E-B9B1-8D10-18A178EFD64E}"/>
          </ac:picMkLst>
        </pc:picChg>
      </pc:sldChg>
      <pc:sldChg chg="modSp add mod ord">
        <pc:chgData name="Per-Torben Sørensen" userId="776cd5f2-f9eb-45d5-a8bb-1826caacf1fd" providerId="ADAL" clId="{B39ECA26-00EA-49F2-9D03-37F1CD98A489}" dt="2024-07-22T19:01:05.547" v="1053" actId="113"/>
        <pc:sldMkLst>
          <pc:docMk/>
          <pc:sldMk cId="1125199157" sldId="308"/>
        </pc:sldMkLst>
        <pc:spChg chg="mod">
          <ac:chgData name="Per-Torben Sørensen" userId="776cd5f2-f9eb-45d5-a8bb-1826caacf1fd" providerId="ADAL" clId="{B39ECA26-00EA-49F2-9D03-37F1CD98A489}" dt="2024-07-22T19:01:05.547" v="1053" actId="113"/>
          <ac:spMkLst>
            <pc:docMk/>
            <pc:sldMk cId="1125199157" sldId="308"/>
            <ac:spMk id="5" creationId="{A6BE1A40-2249-596A-09BB-0BEBC0727C33}"/>
          </ac:spMkLst>
        </pc:spChg>
      </pc:sldChg>
      <pc:sldChg chg="delSp modSp add mod">
        <pc:chgData name="Per-Torben Sørensen" userId="776cd5f2-f9eb-45d5-a8bb-1826caacf1fd" providerId="ADAL" clId="{B39ECA26-00EA-49F2-9D03-37F1CD98A489}" dt="2024-07-22T19:01:53.070" v="1065" actId="20577"/>
        <pc:sldMkLst>
          <pc:docMk/>
          <pc:sldMk cId="2109374382" sldId="309"/>
        </pc:sldMkLst>
        <pc:spChg chg="mod">
          <ac:chgData name="Per-Torben Sørensen" userId="776cd5f2-f9eb-45d5-a8bb-1826caacf1fd" providerId="ADAL" clId="{B39ECA26-00EA-49F2-9D03-37F1CD98A489}" dt="2024-07-22T19:01:27.450" v="1059"/>
          <ac:spMkLst>
            <pc:docMk/>
            <pc:sldMk cId="2109374382" sldId="309"/>
            <ac:spMk id="3" creationId="{BA4408C3-24FD-5FB2-0DDB-ABE61BB16510}"/>
          </ac:spMkLst>
        </pc:spChg>
        <pc:spChg chg="mod">
          <ac:chgData name="Per-Torben Sørensen" userId="776cd5f2-f9eb-45d5-a8bb-1826caacf1fd" providerId="ADAL" clId="{B39ECA26-00EA-49F2-9D03-37F1CD98A489}" dt="2024-07-22T19:01:53.070" v="1065" actId="20577"/>
          <ac:spMkLst>
            <pc:docMk/>
            <pc:sldMk cId="2109374382" sldId="309"/>
            <ac:spMk id="5" creationId="{A6BE1A40-2249-596A-09BB-0BEBC0727C33}"/>
          </ac:spMkLst>
        </pc:spChg>
        <pc:picChg chg="del">
          <ac:chgData name="Per-Torben Sørensen" userId="776cd5f2-f9eb-45d5-a8bb-1826caacf1fd" providerId="ADAL" clId="{B39ECA26-00EA-49F2-9D03-37F1CD98A489}" dt="2024-07-22T19:01:33.063" v="1060" actId="478"/>
          <ac:picMkLst>
            <pc:docMk/>
            <pc:sldMk cId="2109374382" sldId="309"/>
            <ac:picMk id="4" creationId="{48CC6D86-66F7-542E-BB1C-8DF572FEE303}"/>
          </ac:picMkLst>
        </pc:picChg>
      </pc:sldChg>
      <pc:sldChg chg="modSp add mod">
        <pc:chgData name="Per-Torben Sørensen" userId="776cd5f2-f9eb-45d5-a8bb-1826caacf1fd" providerId="ADAL" clId="{B39ECA26-00EA-49F2-9D03-37F1CD98A489}" dt="2024-07-22T19:03:38.880" v="1092" actId="15"/>
        <pc:sldMkLst>
          <pc:docMk/>
          <pc:sldMk cId="2245910706" sldId="310"/>
        </pc:sldMkLst>
        <pc:spChg chg="mod">
          <ac:chgData name="Per-Torben Sørensen" userId="776cd5f2-f9eb-45d5-a8bb-1826caacf1fd" providerId="ADAL" clId="{B39ECA26-00EA-49F2-9D03-37F1CD98A489}" dt="2024-07-22T19:03:38.880" v="1092" actId="15"/>
          <ac:spMkLst>
            <pc:docMk/>
            <pc:sldMk cId="2245910706" sldId="310"/>
            <ac:spMk id="5" creationId="{A6BE1A40-2249-596A-09BB-0BEBC0727C33}"/>
          </ac:spMkLst>
        </pc:spChg>
      </pc:sldChg>
      <pc:sldChg chg="addSp modSp add mod">
        <pc:chgData name="Per-Torben Sørensen" userId="776cd5f2-f9eb-45d5-a8bb-1826caacf1fd" providerId="ADAL" clId="{B39ECA26-00EA-49F2-9D03-37F1CD98A489}" dt="2024-07-22T19:05:16.730" v="1122" actId="1076"/>
        <pc:sldMkLst>
          <pc:docMk/>
          <pc:sldMk cId="285761323" sldId="311"/>
        </pc:sldMkLst>
        <pc:spChg chg="mod">
          <ac:chgData name="Per-Torben Sørensen" userId="776cd5f2-f9eb-45d5-a8bb-1826caacf1fd" providerId="ADAL" clId="{B39ECA26-00EA-49F2-9D03-37F1CD98A489}" dt="2024-07-22T19:04:18.741" v="1101" actId="20577"/>
          <ac:spMkLst>
            <pc:docMk/>
            <pc:sldMk cId="285761323" sldId="311"/>
            <ac:spMk id="3" creationId="{BA4408C3-24FD-5FB2-0DDB-ABE61BB16510}"/>
          </ac:spMkLst>
        </pc:spChg>
        <pc:spChg chg="mod">
          <ac:chgData name="Per-Torben Sørensen" userId="776cd5f2-f9eb-45d5-a8bb-1826caacf1fd" providerId="ADAL" clId="{B39ECA26-00EA-49F2-9D03-37F1CD98A489}" dt="2024-07-22T19:05:06.672" v="1120" actId="20577"/>
          <ac:spMkLst>
            <pc:docMk/>
            <pc:sldMk cId="285761323" sldId="311"/>
            <ac:spMk id="5" creationId="{A6BE1A40-2249-596A-09BB-0BEBC0727C33}"/>
          </ac:spMkLst>
        </pc:spChg>
        <pc:picChg chg="add mod">
          <ac:chgData name="Per-Torben Sørensen" userId="776cd5f2-f9eb-45d5-a8bb-1826caacf1fd" providerId="ADAL" clId="{B39ECA26-00EA-49F2-9D03-37F1CD98A489}" dt="2024-07-22T19:05:16.730" v="1122" actId="1076"/>
          <ac:picMkLst>
            <pc:docMk/>
            <pc:sldMk cId="285761323" sldId="311"/>
            <ac:picMk id="4" creationId="{EC8FE2D9-6A3E-E300-A494-5B571D3329B3}"/>
          </ac:picMkLst>
        </pc:picChg>
      </pc:sldChg>
      <pc:sldChg chg="addSp delSp modSp add mod modAnim">
        <pc:chgData name="Per-Torben Sørensen" userId="776cd5f2-f9eb-45d5-a8bb-1826caacf1fd" providerId="ADAL" clId="{B39ECA26-00EA-49F2-9D03-37F1CD98A489}" dt="2024-07-22T19:08:58.780" v="1161"/>
        <pc:sldMkLst>
          <pc:docMk/>
          <pc:sldMk cId="3218104649" sldId="312"/>
        </pc:sldMkLst>
        <pc:spChg chg="mod">
          <ac:chgData name="Per-Torben Sørensen" userId="776cd5f2-f9eb-45d5-a8bb-1826caacf1fd" providerId="ADAL" clId="{B39ECA26-00EA-49F2-9D03-37F1CD98A489}" dt="2024-07-22T19:06:46.031" v="1151" actId="20577"/>
          <ac:spMkLst>
            <pc:docMk/>
            <pc:sldMk cId="3218104649" sldId="312"/>
            <ac:spMk id="3" creationId="{BA4408C3-24FD-5FB2-0DDB-ABE61BB16510}"/>
          </ac:spMkLst>
        </pc:spChg>
        <pc:spChg chg="mod">
          <ac:chgData name="Per-Torben Sørensen" userId="776cd5f2-f9eb-45d5-a8bb-1826caacf1fd" providerId="ADAL" clId="{B39ECA26-00EA-49F2-9D03-37F1CD98A489}" dt="2024-07-22T19:06:19.820" v="1135" actId="403"/>
          <ac:spMkLst>
            <pc:docMk/>
            <pc:sldMk cId="3218104649" sldId="312"/>
            <ac:spMk id="5" creationId="{A6BE1A40-2249-596A-09BB-0BEBC0727C33}"/>
          </ac:spMkLst>
        </pc:spChg>
        <pc:picChg chg="del">
          <ac:chgData name="Per-Torben Sørensen" userId="776cd5f2-f9eb-45d5-a8bb-1826caacf1fd" providerId="ADAL" clId="{B39ECA26-00EA-49F2-9D03-37F1CD98A489}" dt="2024-07-22T19:06:24.113" v="1136" actId="478"/>
          <ac:picMkLst>
            <pc:docMk/>
            <pc:sldMk cId="3218104649" sldId="312"/>
            <ac:picMk id="4" creationId="{EC8FE2D9-6A3E-E300-A494-5B571D3329B3}"/>
          </ac:picMkLst>
        </pc:picChg>
        <pc:picChg chg="add mod">
          <ac:chgData name="Per-Torben Sørensen" userId="776cd5f2-f9eb-45d5-a8bb-1826caacf1fd" providerId="ADAL" clId="{B39ECA26-00EA-49F2-9D03-37F1CD98A489}" dt="2024-07-22T19:06:32.834" v="1137"/>
          <ac:picMkLst>
            <pc:docMk/>
            <pc:sldMk cId="3218104649" sldId="312"/>
            <ac:picMk id="6" creationId="{EEC087FB-65B7-3E3D-72A0-156FD54E2557}"/>
          </ac:picMkLst>
        </pc:picChg>
        <pc:picChg chg="add mod">
          <ac:chgData name="Per-Torben Sørensen" userId="776cd5f2-f9eb-45d5-a8bb-1826caacf1fd" providerId="ADAL" clId="{B39ECA26-00EA-49F2-9D03-37F1CD98A489}" dt="2024-07-22T19:06:32.834" v="1137"/>
          <ac:picMkLst>
            <pc:docMk/>
            <pc:sldMk cId="3218104649" sldId="312"/>
            <ac:picMk id="7" creationId="{52DB0D51-7157-9B68-2E80-8DEA5F8D3365}"/>
          </ac:picMkLst>
        </pc:picChg>
        <pc:picChg chg="add mod">
          <ac:chgData name="Per-Torben Sørensen" userId="776cd5f2-f9eb-45d5-a8bb-1826caacf1fd" providerId="ADAL" clId="{B39ECA26-00EA-49F2-9D03-37F1CD98A489}" dt="2024-07-22T19:06:32.834" v="1137"/>
          <ac:picMkLst>
            <pc:docMk/>
            <pc:sldMk cId="3218104649" sldId="312"/>
            <ac:picMk id="13" creationId="{B51D3C3B-EB8B-6988-16B8-517B18089454}"/>
          </ac:picMkLst>
        </pc:picChg>
        <pc:picChg chg="add mod">
          <ac:chgData name="Per-Torben Sørensen" userId="776cd5f2-f9eb-45d5-a8bb-1826caacf1fd" providerId="ADAL" clId="{B39ECA26-00EA-49F2-9D03-37F1CD98A489}" dt="2024-07-22T19:06:32.834" v="1137"/>
          <ac:picMkLst>
            <pc:docMk/>
            <pc:sldMk cId="3218104649" sldId="312"/>
            <ac:picMk id="14" creationId="{72C2E2DF-A75E-2E64-F040-3553EC9F1B56}"/>
          </ac:picMkLst>
        </pc:picChg>
        <pc:picChg chg="add mod">
          <ac:chgData name="Per-Torben Sørensen" userId="776cd5f2-f9eb-45d5-a8bb-1826caacf1fd" providerId="ADAL" clId="{B39ECA26-00EA-49F2-9D03-37F1CD98A489}" dt="2024-07-22T19:06:32.834" v="1137"/>
          <ac:picMkLst>
            <pc:docMk/>
            <pc:sldMk cId="3218104649" sldId="312"/>
            <ac:picMk id="15" creationId="{C74927D1-FBD2-11F6-CD2E-F7FA9D43BF30}"/>
          </ac:picMkLst>
        </pc:picChg>
      </pc:sldChg>
      <pc:sldChg chg="addSp delSp modSp add mod delAnim modAnim">
        <pc:chgData name="Per-Torben Sørensen" userId="776cd5f2-f9eb-45d5-a8bb-1826caacf1fd" providerId="ADAL" clId="{B39ECA26-00EA-49F2-9D03-37F1CD98A489}" dt="2024-07-22T19:26:43.718" v="1222"/>
        <pc:sldMkLst>
          <pc:docMk/>
          <pc:sldMk cId="1684344783" sldId="313"/>
        </pc:sldMkLst>
        <pc:spChg chg="mod">
          <ac:chgData name="Per-Torben Sørensen" userId="776cd5f2-f9eb-45d5-a8bb-1826caacf1fd" providerId="ADAL" clId="{B39ECA26-00EA-49F2-9D03-37F1CD98A489}" dt="2024-07-22T19:09:41.872" v="1168" actId="20577"/>
          <ac:spMkLst>
            <pc:docMk/>
            <pc:sldMk cId="1684344783" sldId="313"/>
            <ac:spMk id="3" creationId="{BA4408C3-24FD-5FB2-0DDB-ABE61BB16510}"/>
          </ac:spMkLst>
        </pc:spChg>
        <pc:spChg chg="mod">
          <ac:chgData name="Per-Torben Sørensen" userId="776cd5f2-f9eb-45d5-a8bb-1826caacf1fd" providerId="ADAL" clId="{B39ECA26-00EA-49F2-9D03-37F1CD98A489}" dt="2024-07-22T19:17:44.533" v="1200" actId="14100"/>
          <ac:spMkLst>
            <pc:docMk/>
            <pc:sldMk cId="1684344783" sldId="313"/>
            <ac:spMk id="5" creationId="{A6BE1A40-2249-596A-09BB-0BEBC0727C33}"/>
          </ac:spMkLst>
        </pc:spChg>
        <pc:spChg chg="add mod">
          <ac:chgData name="Per-Torben Sørensen" userId="776cd5f2-f9eb-45d5-a8bb-1826caacf1fd" providerId="ADAL" clId="{B39ECA26-00EA-49F2-9D03-37F1CD98A489}" dt="2024-07-22T19:17:39.060" v="1199" actId="1076"/>
          <ac:spMkLst>
            <pc:docMk/>
            <pc:sldMk cId="1684344783" sldId="313"/>
            <ac:spMk id="6" creationId="{284A9243-2F21-54D4-01FB-65E9130F8460}"/>
          </ac:spMkLst>
        </pc:spChg>
        <pc:picChg chg="add mod">
          <ac:chgData name="Per-Torben Sørensen" userId="776cd5f2-f9eb-45d5-a8bb-1826caacf1fd" providerId="ADAL" clId="{B39ECA26-00EA-49F2-9D03-37F1CD98A489}" dt="2024-07-22T19:11:22.862" v="1180" actId="1076"/>
          <ac:picMkLst>
            <pc:docMk/>
            <pc:sldMk cId="1684344783" sldId="313"/>
            <ac:picMk id="4" creationId="{D35CE75E-1E37-C98A-C166-5722D0395997}"/>
          </ac:picMkLst>
        </pc:picChg>
        <pc:picChg chg="del">
          <ac:chgData name="Per-Torben Sørensen" userId="776cd5f2-f9eb-45d5-a8bb-1826caacf1fd" providerId="ADAL" clId="{B39ECA26-00EA-49F2-9D03-37F1CD98A489}" dt="2024-07-22T19:11:04.429" v="1178" actId="478"/>
          <ac:picMkLst>
            <pc:docMk/>
            <pc:sldMk cId="1684344783" sldId="313"/>
            <ac:picMk id="6" creationId="{EEC087FB-65B7-3E3D-72A0-156FD54E2557}"/>
          </ac:picMkLst>
        </pc:picChg>
        <pc:picChg chg="del">
          <ac:chgData name="Per-Torben Sørensen" userId="776cd5f2-f9eb-45d5-a8bb-1826caacf1fd" providerId="ADAL" clId="{B39ECA26-00EA-49F2-9D03-37F1CD98A489}" dt="2024-07-22T19:11:04.429" v="1178" actId="478"/>
          <ac:picMkLst>
            <pc:docMk/>
            <pc:sldMk cId="1684344783" sldId="313"/>
            <ac:picMk id="7" creationId="{52DB0D51-7157-9B68-2E80-8DEA5F8D3365}"/>
          </ac:picMkLst>
        </pc:picChg>
        <pc:picChg chg="add mod">
          <ac:chgData name="Per-Torben Sørensen" userId="776cd5f2-f9eb-45d5-a8bb-1826caacf1fd" providerId="ADAL" clId="{B39ECA26-00EA-49F2-9D03-37F1CD98A489}" dt="2024-07-22T19:11:22.862" v="1180" actId="1076"/>
          <ac:picMkLst>
            <pc:docMk/>
            <pc:sldMk cId="1684344783" sldId="313"/>
            <ac:picMk id="8" creationId="{632E2B06-F6DC-A479-CE26-5D1D12EA6E7C}"/>
          </ac:picMkLst>
        </pc:picChg>
        <pc:picChg chg="add mod">
          <ac:chgData name="Per-Torben Sørensen" userId="776cd5f2-f9eb-45d5-a8bb-1826caacf1fd" providerId="ADAL" clId="{B39ECA26-00EA-49F2-9D03-37F1CD98A489}" dt="2024-07-22T19:11:22.862" v="1180" actId="1076"/>
          <ac:picMkLst>
            <pc:docMk/>
            <pc:sldMk cId="1684344783" sldId="313"/>
            <ac:picMk id="10" creationId="{316441A9-C2E0-152F-B5C9-22F194067B77}"/>
          </ac:picMkLst>
        </pc:picChg>
        <pc:picChg chg="add mod">
          <ac:chgData name="Per-Torben Sørensen" userId="776cd5f2-f9eb-45d5-a8bb-1826caacf1fd" providerId="ADAL" clId="{B39ECA26-00EA-49F2-9D03-37F1CD98A489}" dt="2024-07-22T19:11:22.862" v="1180" actId="1076"/>
          <ac:picMkLst>
            <pc:docMk/>
            <pc:sldMk cId="1684344783" sldId="313"/>
            <ac:picMk id="11" creationId="{87116DB8-8E90-33F2-87AE-82D0BC94B7C3}"/>
          </ac:picMkLst>
        </pc:picChg>
        <pc:picChg chg="del">
          <ac:chgData name="Per-Torben Sørensen" userId="776cd5f2-f9eb-45d5-a8bb-1826caacf1fd" providerId="ADAL" clId="{B39ECA26-00EA-49F2-9D03-37F1CD98A489}" dt="2024-07-22T19:11:04.429" v="1178" actId="478"/>
          <ac:picMkLst>
            <pc:docMk/>
            <pc:sldMk cId="1684344783" sldId="313"/>
            <ac:picMk id="13" creationId="{B51D3C3B-EB8B-6988-16B8-517B18089454}"/>
          </ac:picMkLst>
        </pc:picChg>
        <pc:picChg chg="del">
          <ac:chgData name="Per-Torben Sørensen" userId="776cd5f2-f9eb-45d5-a8bb-1826caacf1fd" providerId="ADAL" clId="{B39ECA26-00EA-49F2-9D03-37F1CD98A489}" dt="2024-07-22T19:11:04.429" v="1178" actId="478"/>
          <ac:picMkLst>
            <pc:docMk/>
            <pc:sldMk cId="1684344783" sldId="313"/>
            <ac:picMk id="14" creationId="{72C2E2DF-A75E-2E64-F040-3553EC9F1B56}"/>
          </ac:picMkLst>
        </pc:picChg>
        <pc:picChg chg="del">
          <ac:chgData name="Per-Torben Sørensen" userId="776cd5f2-f9eb-45d5-a8bb-1826caacf1fd" providerId="ADAL" clId="{B39ECA26-00EA-49F2-9D03-37F1CD98A489}" dt="2024-07-22T19:11:04.429" v="1178" actId="478"/>
          <ac:picMkLst>
            <pc:docMk/>
            <pc:sldMk cId="1684344783" sldId="313"/>
            <ac:picMk id="15" creationId="{C74927D1-FBD2-11F6-CD2E-F7FA9D43BF30}"/>
          </ac:picMkLst>
        </pc:picChg>
        <pc:picChg chg="add mod">
          <ac:chgData name="Per-Torben Sørensen" userId="776cd5f2-f9eb-45d5-a8bb-1826caacf1fd" providerId="ADAL" clId="{B39ECA26-00EA-49F2-9D03-37F1CD98A489}" dt="2024-07-22T19:11:22.862" v="1180" actId="1076"/>
          <ac:picMkLst>
            <pc:docMk/>
            <pc:sldMk cId="1684344783" sldId="313"/>
            <ac:picMk id="17" creationId="{95F5F18C-DCB1-3CA3-6B75-307440F78A0D}"/>
          </ac:picMkLst>
        </pc:picChg>
        <pc:picChg chg="add mod">
          <ac:chgData name="Per-Torben Sørensen" userId="776cd5f2-f9eb-45d5-a8bb-1826caacf1fd" providerId="ADAL" clId="{B39ECA26-00EA-49F2-9D03-37F1CD98A489}" dt="2024-07-22T19:11:22.862" v="1180" actId="1076"/>
          <ac:picMkLst>
            <pc:docMk/>
            <pc:sldMk cId="1684344783" sldId="313"/>
            <ac:picMk id="18" creationId="{9B4B7E86-267C-DD6E-CD68-274A2F4082D2}"/>
          </ac:picMkLst>
        </pc:picChg>
        <pc:picChg chg="add mod">
          <ac:chgData name="Per-Torben Sørensen" userId="776cd5f2-f9eb-45d5-a8bb-1826caacf1fd" providerId="ADAL" clId="{B39ECA26-00EA-49F2-9D03-37F1CD98A489}" dt="2024-07-22T19:11:22.862" v="1180" actId="1076"/>
          <ac:picMkLst>
            <pc:docMk/>
            <pc:sldMk cId="1684344783" sldId="313"/>
            <ac:picMk id="19" creationId="{999EECE1-F793-94AF-40E7-D3E54E4CD014}"/>
          </ac:picMkLst>
        </pc:picChg>
        <pc:picChg chg="add mod">
          <ac:chgData name="Per-Torben Sørensen" userId="776cd5f2-f9eb-45d5-a8bb-1826caacf1fd" providerId="ADAL" clId="{B39ECA26-00EA-49F2-9D03-37F1CD98A489}" dt="2024-07-22T19:11:22.862" v="1180" actId="1076"/>
          <ac:picMkLst>
            <pc:docMk/>
            <pc:sldMk cId="1684344783" sldId="313"/>
            <ac:picMk id="20" creationId="{F6C0D6D7-F2EF-EE89-23D8-75EADCFA9EA0}"/>
          </ac:picMkLst>
        </pc:picChg>
        <pc:picChg chg="add mod">
          <ac:chgData name="Per-Torben Sørensen" userId="776cd5f2-f9eb-45d5-a8bb-1826caacf1fd" providerId="ADAL" clId="{B39ECA26-00EA-49F2-9D03-37F1CD98A489}" dt="2024-07-22T19:11:22.862" v="1180" actId="1076"/>
          <ac:picMkLst>
            <pc:docMk/>
            <pc:sldMk cId="1684344783" sldId="313"/>
            <ac:picMk id="21" creationId="{2B99E8A6-A8AD-9AE8-0C67-18A20DC08BAE}"/>
          </ac:picMkLst>
        </pc:picChg>
        <pc:cxnChg chg="add mod">
          <ac:chgData name="Per-Torben Sørensen" userId="776cd5f2-f9eb-45d5-a8bb-1826caacf1fd" providerId="ADAL" clId="{B39ECA26-00EA-49F2-9D03-37F1CD98A489}" dt="2024-07-22T19:11:22.862" v="1180" actId="1076"/>
          <ac:cxnSpMkLst>
            <pc:docMk/>
            <pc:sldMk cId="1684344783" sldId="313"/>
            <ac:cxnSpMk id="16" creationId="{792BA809-AE87-BF5E-8DA1-6748A9E4ED8F}"/>
          </ac:cxnSpMkLst>
        </pc:cxnChg>
      </pc:sldChg>
      <pc:sldChg chg="modSp add del setBg">
        <pc:chgData name="Per-Torben Sørensen" userId="776cd5f2-f9eb-45d5-a8bb-1826caacf1fd" providerId="ADAL" clId="{B39ECA26-00EA-49F2-9D03-37F1CD98A489}" dt="2024-07-22T13:18:12.323" v="142" actId="47"/>
        <pc:sldMkLst>
          <pc:docMk/>
          <pc:sldMk cId="1241653505" sldId="318"/>
        </pc:sldMkLst>
        <pc:picChg chg="mod">
          <ac:chgData name="Per-Torben Sørensen" userId="776cd5f2-f9eb-45d5-a8bb-1826caacf1fd" providerId="ADAL" clId="{B39ECA26-00EA-49F2-9D03-37F1CD98A489}" dt="2024-07-22T13:17:04.456" v="129" actId="1076"/>
          <ac:picMkLst>
            <pc:docMk/>
            <pc:sldMk cId="1241653505" sldId="318"/>
            <ac:picMk id="4098" creationId="{0DF0F51B-A026-B39A-F44E-CAC83DCB22C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2T13:18:01.3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0,'2757'950,"-2741"-945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9E90E-B5FD-4D84-B187-0D3B6C3CE7A0}" type="datetimeFigureOut">
              <a:rPr lang="nb-NO" smtClean="0"/>
              <a:t>26.07.2024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D3E39-B7C4-4747-8859-C51E347515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751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gderinthe.cloud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7231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2048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Remember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hijacked</a:t>
            </a:r>
            <a:r>
              <a:rPr lang="nb-NO" dirty="0"/>
              <a:t> </a:t>
            </a:r>
            <a:r>
              <a:rPr lang="nb-NO" dirty="0" err="1"/>
              <a:t>account</a:t>
            </a:r>
            <a:r>
              <a:rPr lang="nb-NO" dirty="0"/>
              <a:t>, </a:t>
            </a:r>
            <a:r>
              <a:rPr lang="nb-NO" dirty="0" err="1"/>
              <a:t>failed</a:t>
            </a:r>
            <a:r>
              <a:rPr lang="nb-NO" dirty="0"/>
              <a:t> to </a:t>
            </a:r>
            <a:r>
              <a:rPr lang="nb-NO" dirty="0" err="1"/>
              <a:t>configure</a:t>
            </a:r>
            <a:r>
              <a:rPr lang="nb-NO" dirty="0"/>
              <a:t> MFA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9182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Hivesystems.io/</a:t>
            </a:r>
            <a:r>
              <a:rPr lang="nb-NO" dirty="0" err="1"/>
              <a:t>passwords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87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1194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Script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published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>
                <a:hlinkClick r:id="rId3"/>
              </a:rPr>
              <a:t>Agder in </a:t>
            </a:r>
            <a:r>
              <a:rPr lang="nb-NO" dirty="0" err="1">
                <a:hlinkClick r:id="rId3"/>
              </a:rPr>
              <a:t>the</a:t>
            </a:r>
            <a:r>
              <a:rPr lang="nb-NO" dirty="0">
                <a:hlinkClick r:id="rId3"/>
              </a:rPr>
              <a:t> </a:t>
            </a:r>
            <a:r>
              <a:rPr lang="nb-NO" dirty="0" err="1">
                <a:hlinkClick r:id="rId3"/>
              </a:rPr>
              <a:t>cloud</a:t>
            </a:r>
            <a:r>
              <a:rPr lang="nb-NO" dirty="0"/>
              <a:t> during August, </a:t>
            </a:r>
            <a:r>
              <a:rPr lang="nb-NO" dirty="0" err="1"/>
              <a:t>stay</a:t>
            </a:r>
            <a:r>
              <a:rPr lang="nb-NO" dirty="0"/>
              <a:t> </a:t>
            </a:r>
            <a:r>
              <a:rPr lang="nb-NO" dirty="0" err="1"/>
              <a:t>tuned</a:t>
            </a:r>
            <a:r>
              <a:rPr lang="nb-NO" dirty="0"/>
              <a:t> for a blogpost </a:t>
            </a:r>
            <a:r>
              <a:rPr lang="nb-NO" dirty="0" err="1"/>
              <a:t>about</a:t>
            </a:r>
            <a:r>
              <a:rPr lang="nb-NO" dirty="0"/>
              <a:t>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4427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Microsoft: Test </a:t>
            </a:r>
            <a:r>
              <a:rPr lang="nb-NO" dirty="0" err="1"/>
              <a:t>account</a:t>
            </a:r>
            <a:r>
              <a:rPr lang="nb-NO" dirty="0"/>
              <a:t> </a:t>
            </a:r>
            <a:r>
              <a:rPr lang="nb-NO" dirty="0" err="1"/>
              <a:t>without</a:t>
            </a:r>
            <a:r>
              <a:rPr lang="nb-NO" dirty="0"/>
              <a:t> MFA, </a:t>
            </a:r>
            <a:r>
              <a:rPr lang="nb-NO" dirty="0" err="1"/>
              <a:t>access</a:t>
            </a:r>
            <a:r>
              <a:rPr lang="nb-NO" dirty="0"/>
              <a:t> to </a:t>
            </a:r>
            <a:r>
              <a:rPr lang="nb-NO" dirty="0" err="1"/>
              <a:t>enterprise</a:t>
            </a:r>
            <a:r>
              <a:rPr lang="nb-NO" dirty="0"/>
              <a:t> app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privileges</a:t>
            </a:r>
            <a:endParaRPr lang="nb-NO" dirty="0"/>
          </a:p>
          <a:p>
            <a:endParaRPr lang="nb-NO" dirty="0"/>
          </a:p>
          <a:p>
            <a:r>
              <a:rPr lang="nb-NO" dirty="0"/>
              <a:t>France: </a:t>
            </a:r>
            <a:r>
              <a:rPr lang="nb-NO" dirty="0" err="1"/>
              <a:t>Extarnale</a:t>
            </a:r>
            <a:r>
              <a:rPr lang="nb-NO" dirty="0"/>
              <a:t> </a:t>
            </a:r>
            <a:r>
              <a:rPr lang="nb-NO" dirty="0" err="1"/>
              <a:t>healthcare</a:t>
            </a:r>
            <a:r>
              <a:rPr lang="nb-NO" dirty="0"/>
              <a:t> </a:t>
            </a:r>
            <a:r>
              <a:rPr lang="nb-NO" dirty="0" err="1"/>
              <a:t>worksers</a:t>
            </a:r>
            <a:r>
              <a:rPr lang="nb-NO" dirty="0"/>
              <a:t> </a:t>
            </a:r>
            <a:r>
              <a:rPr lang="nb-NO" dirty="0" err="1"/>
              <a:t>checking</a:t>
            </a:r>
            <a:r>
              <a:rPr lang="nb-NO" dirty="0"/>
              <a:t> </a:t>
            </a:r>
            <a:r>
              <a:rPr lang="nb-NO" dirty="0" err="1"/>
              <a:t>heatl</a:t>
            </a:r>
            <a:r>
              <a:rPr lang="nb-NO" dirty="0"/>
              <a:t> </a:t>
            </a:r>
            <a:r>
              <a:rPr lang="nb-NO" dirty="0" err="1"/>
              <a:t>insurance</a:t>
            </a:r>
            <a:r>
              <a:rPr lang="nb-NO" dirty="0"/>
              <a:t> </a:t>
            </a:r>
            <a:r>
              <a:rPr lang="nb-NO" dirty="0" err="1"/>
              <a:t>details</a:t>
            </a:r>
            <a:endParaRPr lang="nb-NO" dirty="0"/>
          </a:p>
          <a:p>
            <a:r>
              <a:rPr lang="nb-NO" dirty="0" err="1"/>
              <a:t>Marital</a:t>
            </a:r>
            <a:r>
              <a:rPr lang="nb-NO" dirty="0"/>
              <a:t> status, date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birth</a:t>
            </a:r>
            <a:r>
              <a:rPr lang="nb-NO" dirty="0"/>
              <a:t>, </a:t>
            </a:r>
            <a:r>
              <a:rPr lang="nb-NO" dirty="0" err="1"/>
              <a:t>social</a:t>
            </a:r>
            <a:r>
              <a:rPr lang="nb-NO" dirty="0"/>
              <a:t> </a:t>
            </a:r>
            <a:r>
              <a:rPr lang="nb-NO" dirty="0" err="1"/>
              <a:t>security</a:t>
            </a:r>
            <a:r>
              <a:rPr lang="nb-NO" dirty="0"/>
              <a:t> </a:t>
            </a:r>
            <a:r>
              <a:rPr lang="nb-NO" dirty="0" err="1"/>
              <a:t>nr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6047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3549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27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3451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https://learn.microsoft.com/en-us/azure/architecture/guide/security/conditional-access-framework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1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866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</a:t>
            </a:r>
            <a:r>
              <a:rPr lang="nb-NO" dirty="0" err="1"/>
              <a:t>this</a:t>
            </a:r>
            <a:r>
              <a:rPr lang="nb-NO" dirty="0"/>
              <a:t> sounds like a lot </a:t>
            </a:r>
            <a:r>
              <a:rPr lang="nb-NO" dirty="0" err="1"/>
              <a:t>of</a:t>
            </a:r>
            <a:r>
              <a:rPr lang="nb-NO" dirty="0"/>
              <a:t> planning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paper</a:t>
            </a:r>
            <a:r>
              <a:rPr lang="nb-NO" dirty="0"/>
              <a:t> – it is! And it must be</a:t>
            </a:r>
          </a:p>
          <a:p>
            <a:r>
              <a:rPr lang="nb-NO" dirty="0" err="1"/>
              <a:t>Put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time and </a:t>
            </a:r>
            <a:r>
              <a:rPr lang="nb-NO" dirty="0" err="1"/>
              <a:t>effort</a:t>
            </a:r>
            <a:r>
              <a:rPr lang="nb-NO" dirty="0"/>
              <a:t>, it </a:t>
            </a:r>
            <a:r>
              <a:rPr lang="nb-NO" dirty="0" err="1"/>
              <a:t>pays</a:t>
            </a:r>
            <a:r>
              <a:rPr lang="nb-NO" dirty="0"/>
              <a:t> </a:t>
            </a:r>
            <a:r>
              <a:rPr lang="nb-NO" dirty="0" err="1"/>
              <a:t>off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4340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525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Picture: Microsoft </a:t>
            </a:r>
            <a:r>
              <a:rPr lang="nb-NO" dirty="0" err="1"/>
              <a:t>Learn</a:t>
            </a:r>
            <a:r>
              <a:rPr lang="nb-NO" dirty="0"/>
              <a:t> </a:t>
            </a:r>
          </a:p>
          <a:p>
            <a:r>
              <a:rPr lang="nb-NO" dirty="0"/>
              <a:t>AU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be used to </a:t>
            </a:r>
            <a:r>
              <a:rPr lang="nb-NO" dirty="0" err="1"/>
              <a:t>scope</a:t>
            </a:r>
            <a:r>
              <a:rPr lang="nb-NO" dirty="0"/>
              <a:t> </a:t>
            </a:r>
            <a:r>
              <a:rPr lang="nb-NO" dirty="0" err="1"/>
              <a:t>various</a:t>
            </a:r>
            <a:r>
              <a:rPr lang="nb-NO" dirty="0"/>
              <a:t> </a:t>
            </a:r>
            <a:r>
              <a:rPr lang="nb-NO" dirty="0" err="1"/>
              <a:t>compliance</a:t>
            </a:r>
            <a:r>
              <a:rPr lang="nb-NO" dirty="0"/>
              <a:t> </a:t>
            </a:r>
            <a:r>
              <a:rPr lang="nb-NO" dirty="0" err="1"/>
              <a:t>policies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7522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8095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4562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44393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4531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Looks</a:t>
            </a:r>
            <a:r>
              <a:rPr lang="nb-NO" dirty="0"/>
              <a:t> like a </a:t>
            </a:r>
            <a:r>
              <a:rPr lang="nb-NO" dirty="0" err="1"/>
              <a:t>nice</a:t>
            </a:r>
            <a:r>
              <a:rPr lang="nb-NO" dirty="0"/>
              <a:t> </a:t>
            </a:r>
            <a:r>
              <a:rPr lang="nb-NO" dirty="0" err="1"/>
              <a:t>winter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5388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7476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go</a:t>
            </a:r>
            <a:r>
              <a:rPr lang="nb-NO" dirty="0"/>
              <a:t> NORTH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arctic</a:t>
            </a:r>
            <a:r>
              <a:rPr lang="nb-NO" dirty="0"/>
              <a:t> </a:t>
            </a:r>
            <a:r>
              <a:rPr lang="nb-NO" dirty="0" err="1"/>
              <a:t>circle</a:t>
            </a:r>
            <a:endParaRPr lang="nb-NO" dirty="0"/>
          </a:p>
          <a:p>
            <a:r>
              <a:rPr lang="nb-NO" dirty="0"/>
              <a:t>Winter: Polar </a:t>
            </a:r>
            <a:r>
              <a:rPr lang="nb-NO" dirty="0" err="1"/>
              <a:t>night</a:t>
            </a:r>
            <a:r>
              <a:rPr lang="nb-NO" dirty="0"/>
              <a:t> </a:t>
            </a:r>
          </a:p>
          <a:p>
            <a:r>
              <a:rPr lang="nb-NO" dirty="0"/>
              <a:t>Summer: </a:t>
            </a:r>
            <a:r>
              <a:rPr lang="nb-NO" dirty="0" err="1"/>
              <a:t>Midnight</a:t>
            </a:r>
            <a:r>
              <a:rPr lang="nb-NO" dirty="0"/>
              <a:t> </a:t>
            </a:r>
            <a:r>
              <a:rPr lang="nb-NO" dirty="0" err="1"/>
              <a:t>sun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8406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8460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945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7934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2586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1504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8749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52110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178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9547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1148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3465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2685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5444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16662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05400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82806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471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9515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5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Northern </a:t>
            </a:r>
            <a:r>
              <a:rPr lang="nb-NO" dirty="0" err="1"/>
              <a:t>lights</a:t>
            </a:r>
            <a:r>
              <a:rPr lang="nb-NO" dirty="0"/>
              <a:t> </a:t>
            </a:r>
            <a:r>
              <a:rPr lang="nb-NO" dirty="0" err="1"/>
              <a:t>aka</a:t>
            </a:r>
            <a:r>
              <a:rPr lang="nb-NO" dirty="0"/>
              <a:t> «aurora </a:t>
            </a:r>
            <a:r>
              <a:rPr lang="nb-NO" dirty="0" err="1"/>
              <a:t>borealis</a:t>
            </a:r>
            <a:r>
              <a:rPr lang="nb-NO" dirty="0"/>
              <a:t>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81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7236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Fatige</a:t>
            </a:r>
            <a:r>
              <a:rPr lang="nb-NO" dirty="0"/>
              <a:t> not </a:t>
            </a:r>
            <a:r>
              <a:rPr lang="nb-NO" dirty="0" err="1"/>
              <a:t>only</a:t>
            </a:r>
            <a:r>
              <a:rPr lang="nb-NO" dirty="0"/>
              <a:t> in end-</a:t>
            </a:r>
            <a:r>
              <a:rPr lang="nb-NO" dirty="0" err="1"/>
              <a:t>users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for IT </a:t>
            </a:r>
            <a:r>
              <a:rPr lang="nb-NO" dirty="0" err="1"/>
              <a:t>admins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D3E39-B7C4-4747-8859-C51E34751597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185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gderinthe.cloud/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.sv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1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.svg"/><Relationship Id="rId10" Type="http://schemas.openxmlformats.org/officeDocument/2006/relationships/image" Target="../media/image44.pn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3.sv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3.sv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2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1.png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3.svg"/><Relationship Id="rId10" Type="http://schemas.openxmlformats.org/officeDocument/2006/relationships/image" Target="../media/image73.emf"/><Relationship Id="rId4" Type="http://schemas.openxmlformats.org/officeDocument/2006/relationships/image" Target="../media/image2.png"/><Relationship Id="rId9" Type="http://schemas.openxmlformats.org/officeDocument/2006/relationships/image" Target="../media/image7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ka.ms/mfasetup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3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6.jpeg"/><Relationship Id="rId12" Type="http://schemas.openxmlformats.org/officeDocument/2006/relationships/image" Target="../media/image9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jpeg"/><Relationship Id="rId9" Type="http://schemas.openxmlformats.org/officeDocument/2006/relationships/image" Target="../media/image8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0009E-4B95-77D0-7C1D-2B3ABE24CEBC}"/>
              </a:ext>
            </a:extLst>
          </p:cNvPr>
          <p:cNvSpPr txBox="1"/>
          <p:nvPr/>
        </p:nvSpPr>
        <p:spPr>
          <a:xfrm>
            <a:off x="348655" y="452501"/>
            <a:ext cx="16948576" cy="10618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Again, sorry for having to cut the demos and walk through the presentation a little faster than I had planned.</a:t>
            </a: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will make videos of my demos as soon as I am able to.</a:t>
            </a: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will also make a blogpost soon about </a:t>
            </a:r>
            <a:r>
              <a:rPr lang="en-US" sz="32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Cond.Access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hardening (you guys and girls were the first people I showed this too, but I forgot to mention that little fun-fact). </a:t>
            </a:r>
            <a:r>
              <a:rPr lang="nb-NO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😱</a:t>
            </a: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“Soon” I will also make a follow up blogpost on passkeys, and the </a:t>
            </a:r>
            <a:r>
              <a:rPr lang="en-US" sz="32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Powershell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script for MFA adoption (slide 20)</a:t>
            </a: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will try to get this done during August, but no promises </a:t>
            </a:r>
            <a:r>
              <a:rPr lang="nb-NO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😉</a:t>
            </a: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of this will be available (for free ofc) on my collab-blog: </a:t>
            </a:r>
            <a:r>
              <a:rPr lang="en-US" sz="32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agderinthe.cloud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 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I will post on LinkedIn when it’s available.</a:t>
            </a: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check out </a:t>
            </a:r>
            <a:r>
              <a:rPr lang="en-US" sz="32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agderinthe.cloud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 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subscribe if you will, there are many posts there already on Passkeys, Copilot for M365 and much, much more. Some posts are in “Viking-language” but any browser can translate that for you. </a:t>
            </a: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 again! </a:t>
            </a:r>
            <a:r>
              <a:rPr lang="nb-NO" sz="320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❤️</a:t>
            </a: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endParaRPr lang="en-US" sz="24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8146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Norwegian winter</a:t>
            </a:r>
          </a:p>
        </p:txBody>
      </p:sp>
      <p:pic>
        <p:nvPicPr>
          <p:cNvPr id="4" name="Picture 4" descr="Eight skiing experiences best enjoyed in spring - Fjord Norway">
            <a:extLst>
              <a:ext uri="{FF2B5EF4-FFF2-40B4-BE49-F238E27FC236}">
                <a16:creationId xmlns:a16="http://schemas.microsoft.com/office/drawing/2014/main" id="{FBB91B99-D1B8-6551-4A6C-421B49D4F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48" y="2030944"/>
            <a:ext cx="11453103" cy="763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8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Norwegian winter</a:t>
            </a:r>
          </a:p>
        </p:txBody>
      </p:sp>
      <p:pic>
        <p:nvPicPr>
          <p:cNvPr id="5" name="Picture 2" descr="Top reasons to visit Norway | Adventures.com">
            <a:extLst>
              <a:ext uri="{FF2B5EF4-FFF2-40B4-BE49-F238E27FC236}">
                <a16:creationId xmlns:a16="http://schemas.microsoft.com/office/drawing/2014/main" id="{F1A15771-4734-2945-3081-AD9D41F0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48" y="1978582"/>
            <a:ext cx="11453103" cy="76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92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762636" y="2435384"/>
            <a:ext cx="5121796" cy="131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0"/>
              </a:lnSpc>
            </a:pPr>
            <a:r>
              <a:rPr lang="en-US" sz="9699" b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2636" y="4561647"/>
            <a:ext cx="7256878" cy="344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Introduction 😊</a:t>
            </a:r>
          </a:p>
          <a:p>
            <a:pPr algn="l">
              <a:lnSpc>
                <a:spcPts val="3872"/>
              </a:lnSpc>
            </a:pP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the fuzz is about 📣 (MY experiences)</a:t>
            </a: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Conditional Access hardening 🧱</a:t>
            </a: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Passkeys 😍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Content Placeholder 7" descr="A cartoon character standing in front of a podium&#10;&#10;Description automatically generated">
            <a:extLst>
              <a:ext uri="{FF2B5EF4-FFF2-40B4-BE49-F238E27FC236}">
                <a16:creationId xmlns:a16="http://schemas.microsoft.com/office/drawing/2014/main" id="{D7D03E45-298B-9007-D342-809531AE3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" r="3570" b="2"/>
          <a:stretch/>
        </p:blipFill>
        <p:spPr>
          <a:xfrm>
            <a:off x="244337" y="734067"/>
            <a:ext cx="7839007" cy="88188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1250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92125" y="2883255"/>
            <a:ext cx="13778301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93"/>
              </a:lnSpc>
            </a:pPr>
            <a:r>
              <a:rPr lang="en-US" sz="10086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the fuzz is about</a:t>
            </a:r>
          </a:p>
        </p:txBody>
      </p:sp>
      <p:sp>
        <p:nvSpPr>
          <p:cNvPr id="6" name="AutoShape 6"/>
          <p:cNvSpPr/>
          <p:nvPr/>
        </p:nvSpPr>
        <p:spPr>
          <a:xfrm>
            <a:off x="1461699" y="7196535"/>
            <a:ext cx="709819" cy="0"/>
          </a:xfrm>
          <a:prstGeom prst="line">
            <a:avLst/>
          </a:prstGeom>
          <a:ln w="85725" cap="flat">
            <a:solidFill>
              <a:srgbClr val="1F87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15240000" y="7734301"/>
            <a:ext cx="3134328" cy="2592411"/>
            <a:chOff x="0" y="0"/>
            <a:chExt cx="825502" cy="9144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5502" cy="914416"/>
            </a:xfrm>
            <a:custGeom>
              <a:avLst/>
              <a:gdLst/>
              <a:ahLst/>
              <a:cxnLst/>
              <a:rect l="l" t="t" r="r" b="b"/>
              <a:pathLst>
                <a:path w="825502" h="914416">
                  <a:moveTo>
                    <a:pt x="0" y="0"/>
                  </a:moveTo>
                  <a:lnTo>
                    <a:pt x="825502" y="0"/>
                  </a:lnTo>
                  <a:lnTo>
                    <a:pt x="825502" y="914416"/>
                  </a:lnTo>
                  <a:lnTo>
                    <a:pt x="0" y="914416"/>
                  </a:lnTo>
                  <a:close/>
                </a:path>
              </a:pathLst>
            </a:custGeom>
            <a:gradFill rotWithShape="1">
              <a:gsLst>
                <a:gs pos="0">
                  <a:srgbClr val="95C6D9">
                    <a:alpha val="72000"/>
                  </a:srgbClr>
                </a:gs>
                <a:gs pos="100000">
                  <a:srgbClr val="4097B8">
                    <a:alpha val="72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825502" cy="100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3816314" y="9258300"/>
            <a:ext cx="3134328" cy="1028699"/>
            <a:chOff x="0" y="0"/>
            <a:chExt cx="825502" cy="9144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5502" cy="914416"/>
            </a:xfrm>
            <a:custGeom>
              <a:avLst/>
              <a:gdLst/>
              <a:ahLst/>
              <a:cxnLst/>
              <a:rect l="l" t="t" r="r" b="b"/>
              <a:pathLst>
                <a:path w="825502" h="914416">
                  <a:moveTo>
                    <a:pt x="0" y="0"/>
                  </a:moveTo>
                  <a:lnTo>
                    <a:pt x="825502" y="0"/>
                  </a:lnTo>
                  <a:lnTo>
                    <a:pt x="825502" y="914416"/>
                  </a:lnTo>
                  <a:lnTo>
                    <a:pt x="0" y="914416"/>
                  </a:lnTo>
                  <a:close/>
                </a:path>
              </a:pathLst>
            </a:custGeom>
            <a:gradFill rotWithShape="1">
              <a:gsLst>
                <a:gs pos="0">
                  <a:srgbClr val="95C6D9">
                    <a:alpha val="89000"/>
                  </a:srgbClr>
                </a:gs>
                <a:gs pos="100000">
                  <a:srgbClr val="4097B8">
                    <a:alpha val="89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825502" cy="100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H="1" flipV="1">
            <a:off x="533400" y="-1"/>
            <a:ext cx="47857" cy="10559257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28700" y="9258300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F85B6399-21CF-DFDF-876B-8446A0786858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8F4CC-54B1-1DF7-97E1-B7C760D4CBF7}"/>
              </a:ext>
            </a:extLst>
          </p:cNvPr>
          <p:cNvSpPr txBox="1"/>
          <p:nvPr/>
        </p:nvSpPr>
        <p:spPr>
          <a:xfrm>
            <a:off x="1461699" y="5077085"/>
            <a:ext cx="158723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80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</a:t>
            </a:r>
            <a:r>
              <a:rPr lang="nb-NO" sz="8000" b="1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nb-NO" sz="80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MFA (</a:t>
            </a:r>
            <a:r>
              <a:rPr lang="nb-NO" sz="8000" b="1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fatigue</a:t>
            </a:r>
            <a:r>
              <a:rPr lang="nb-NO" sz="80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388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MFA (2FA)?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6CDA409-E7CF-489D-CA75-24A90E4F839F}"/>
              </a:ext>
            </a:extLst>
          </p:cNvPr>
          <p:cNvSpPr txBox="1"/>
          <p:nvPr/>
        </p:nvSpPr>
        <p:spPr>
          <a:xfrm>
            <a:off x="1131511" y="2744033"/>
            <a:ext cx="7375372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Segoe UI"/>
                <a:cs typeface="Segoe UI"/>
              </a:rPr>
              <a:t>Multifactor authentication, to VERIFY your account.</a:t>
            </a: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Segoe UI"/>
              <a:cs typeface="Segoe UI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Segoe UI"/>
                <a:cs typeface="Segoe UI"/>
              </a:rPr>
              <a:t>3 Factors: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Segoe UI"/>
                <a:cs typeface="Segoe UI"/>
              </a:rPr>
              <a:t>Something you KNOW</a:t>
            </a:r>
          </a:p>
          <a:p>
            <a:pPr marL="1714500" lvl="3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Segoe UI"/>
                <a:cs typeface="Segoe UI"/>
              </a:rPr>
              <a:t>Password, PIN</a:t>
            </a:r>
          </a:p>
          <a:p>
            <a:pPr marL="1714500" lvl="3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Segoe UI"/>
              <a:cs typeface="Segoe UI"/>
            </a:endParaRP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Segoe UI"/>
                <a:cs typeface="Segoe UI"/>
              </a:rPr>
              <a:t>Something you HAVE</a:t>
            </a:r>
          </a:p>
          <a:p>
            <a:pPr marL="1714500" lvl="3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egoe UI"/>
                <a:cs typeface="Segoe UI"/>
              </a:rPr>
              <a:t>Phone, USB-key</a:t>
            </a:r>
          </a:p>
          <a:p>
            <a:pPr marL="1714500" lvl="3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Segoe UI"/>
              <a:cs typeface="Segoe UI"/>
            </a:endParaRP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Segoe UI"/>
                <a:cs typeface="Segoe UI"/>
              </a:rPr>
              <a:t>Something you ARE</a:t>
            </a:r>
          </a:p>
          <a:p>
            <a:pPr marL="1714500" lvl="3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Segoe UI"/>
                <a:cs typeface="Segoe UI"/>
              </a:rPr>
              <a:t>Fingerprint, retinal scan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Segoe UI"/>
              <a:cs typeface="Segoe UI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Segoe UI"/>
              <a:cs typeface="Segoe UI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Segoe UI"/>
                <a:cs typeface="Segoe UI"/>
              </a:rPr>
              <a:t>MFA = Use at least 2 of these 3 factors when you log in</a:t>
            </a:r>
          </a:p>
        </p:txBody>
      </p:sp>
      <p:pic>
        <p:nvPicPr>
          <p:cNvPr id="6" name="Picture 2" descr="Set up MFA with Conditional Access - Stephanie Kahlam">
            <a:extLst>
              <a:ext uri="{FF2B5EF4-FFF2-40B4-BE49-F238E27FC236}">
                <a16:creationId xmlns:a16="http://schemas.microsoft.com/office/drawing/2014/main" id="{15D967BC-446E-63C3-3F65-3D1E3B06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808" y="2744033"/>
            <a:ext cx="6953250" cy="649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68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problem: MFA fatigue</a:t>
            </a:r>
          </a:p>
        </p:txBody>
      </p:sp>
      <p:pic>
        <p:nvPicPr>
          <p:cNvPr id="5" name="Picture 4" descr="A blue and green cover with black text&#10;&#10;Description automatically generated">
            <a:extLst>
              <a:ext uri="{FF2B5EF4-FFF2-40B4-BE49-F238E27FC236}">
                <a16:creationId xmlns:a16="http://schemas.microsoft.com/office/drawing/2014/main" id="{9DF874B2-BA1A-0FA9-2AD9-02A01AB69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55" y="3091069"/>
            <a:ext cx="9972727" cy="5573672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27E83DE7-9217-534F-FEDD-0CC2E57A74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5" y="2635215"/>
            <a:ext cx="6429274" cy="64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8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MFA fatigue, my experience</a:t>
            </a:r>
          </a:p>
        </p:txBody>
      </p:sp>
      <p:pic>
        <p:nvPicPr>
          <p:cNvPr id="4" name="Picture 2" descr="Minions Blah Blah Blah GIF">
            <a:extLst>
              <a:ext uri="{FF2B5EF4-FFF2-40B4-BE49-F238E27FC236}">
                <a16:creationId xmlns:a16="http://schemas.microsoft.com/office/drawing/2014/main" id="{00400EA4-CCF1-90C0-FFC5-BB42C7EB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462" y="2680513"/>
            <a:ext cx="5284175" cy="52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357F23A7-9199-32B4-F09C-F0E23EC9648F}"/>
              </a:ext>
            </a:extLst>
          </p:cNvPr>
          <p:cNvSpPr txBox="1"/>
          <p:nvPr/>
        </p:nvSpPr>
        <p:spPr>
          <a:xfrm>
            <a:off x="729210" y="2680514"/>
            <a:ext cx="10461472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You’ve all heard this before… again and again and again and again….</a:t>
            </a: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when I meet a new customer, their MFA coverage is always bad!</a:t>
            </a: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Identity security is the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foundation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all security measures for SaaS solutions like M365</a:t>
            </a: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Many customers enable MFA through Conditional Access, but they don’t verify all accounts are protected.</a:t>
            </a: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are not asked to register MFA, until they log in AND is hit by an MFA requirement</a:t>
            </a: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8904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Account hijacking</a:t>
            </a:r>
          </a:p>
        </p:txBody>
      </p:sp>
      <p:pic>
        <p:nvPicPr>
          <p:cNvPr id="4" name="Picture 3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660124D1-5075-BDF8-38CE-A3D09FE92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5341" y="2294716"/>
            <a:ext cx="6759831" cy="6759831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767868" y="2308345"/>
            <a:ext cx="862461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Accounts are particularly vulnerable before MFA is configured.</a:t>
            </a: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Don’t create (or sync) stale accounts.</a:t>
            </a: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Immediately secure new accounts when they are created (or synced).</a:t>
            </a: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MFA methods can be deployed with scripts:</a:t>
            </a:r>
          </a:p>
          <a:p>
            <a:pPr marL="800100" lvl="3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SMS (But please don’t use it)</a:t>
            </a:r>
          </a:p>
          <a:p>
            <a:pPr marL="800100" lvl="3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TAP (Temporary Access Pass)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7945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need, we have complex passwords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0700D6-9C12-9BB2-ADD2-4F56D6327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413" y="1940404"/>
            <a:ext cx="10289674" cy="915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C1107-7B28-46A7-43A3-4EF362648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1413" y="3080179"/>
            <a:ext cx="10289668" cy="1448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02AD78-C4D1-333C-58F5-8CDCBEE767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413" y="4785030"/>
            <a:ext cx="10289670" cy="15023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A8C559-58D5-7DCC-A0A1-D790825873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413" y="6587491"/>
            <a:ext cx="10289670" cy="146178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5FB3E43-D6D4-1877-CC36-17D96F67D83E}"/>
              </a:ext>
            </a:extLst>
          </p:cNvPr>
          <p:cNvSpPr txBox="1">
            <a:spLocks/>
          </p:cNvSpPr>
          <p:nvPr/>
        </p:nvSpPr>
        <p:spPr>
          <a:xfrm>
            <a:off x="2681359" y="3754987"/>
            <a:ext cx="1332157" cy="366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nb-NO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2022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7959743-3E5B-5A1D-752B-196CDA48554A}"/>
              </a:ext>
            </a:extLst>
          </p:cNvPr>
          <p:cNvSpPr txBox="1">
            <a:spLocks/>
          </p:cNvSpPr>
          <p:nvPr/>
        </p:nvSpPr>
        <p:spPr>
          <a:xfrm>
            <a:off x="1832430" y="6715971"/>
            <a:ext cx="2072315" cy="1204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b-NO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 (</a:t>
            </a:r>
            <a:r>
              <a:rPr lang="nb-NO" sz="32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ChatGPT</a:t>
            </a:r>
            <a:r>
              <a:rPr lang="nb-NO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hardware)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55C2F9E2-A3E7-31DB-1659-B75FC009258E}"/>
              </a:ext>
            </a:extLst>
          </p:cNvPr>
          <p:cNvSpPr/>
          <p:nvPr/>
        </p:nvSpPr>
        <p:spPr>
          <a:xfrm>
            <a:off x="14524490" y="4229398"/>
            <a:ext cx="479961" cy="34374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E294E9A9-E177-C1EF-F2DB-747C9799ECAD}"/>
              </a:ext>
            </a:extLst>
          </p:cNvPr>
          <p:cNvSpPr/>
          <p:nvPr/>
        </p:nvSpPr>
        <p:spPr>
          <a:xfrm>
            <a:off x="14524490" y="7748925"/>
            <a:ext cx="479961" cy="34374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F311F66-EA5D-D27F-54EE-14C260AEEEE5}"/>
              </a:ext>
            </a:extLst>
          </p:cNvPr>
          <p:cNvSpPr txBox="1">
            <a:spLocks/>
          </p:cNvSpPr>
          <p:nvPr/>
        </p:nvSpPr>
        <p:spPr>
          <a:xfrm>
            <a:off x="1941201" y="5247769"/>
            <a:ext cx="2072315" cy="341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b-NO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2754C1-303E-A971-B359-6CB20AAF9EBB}"/>
              </a:ext>
            </a:extLst>
          </p:cNvPr>
          <p:cNvSpPr/>
          <p:nvPr/>
        </p:nvSpPr>
        <p:spPr>
          <a:xfrm>
            <a:off x="4512751" y="4628285"/>
            <a:ext cx="9486992" cy="18158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b-NO" sz="11200" b="1" dirty="0">
                <a:latin typeface="Aptos SemiBold" panose="020F0502020204030204" pitchFamily="34" charset="0"/>
              </a:rPr>
              <a:t>99,978%</a:t>
            </a:r>
            <a:endParaRPr lang="en-US" sz="11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ptos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1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/>
      <p:bldP spid="22" grpId="0" animBg="1"/>
      <p:bldP spid="23" grpId="0" animBg="1"/>
      <p:bldP spid="24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MFA adoption status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7" y="2495509"/>
            <a:ext cx="5499670" cy="600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sample of 5 customers over 2 years. </a:t>
            </a: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Smallest ~700 accounts</a:t>
            </a: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Largest ~20000 accounts</a:t>
            </a: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Several reasons: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Poor scoping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“We don’t have critical data”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“It’s only for admins”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“Not in the office”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04E47B8-D39F-33B8-1151-9A4F3A59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495509"/>
            <a:ext cx="11444930" cy="674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C8EEF5-8987-F146-F6AA-E4EFBB92D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6826" y="3574576"/>
            <a:ext cx="1459103" cy="1192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6263B-5DDF-BAF7-7969-AC8227BA0D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79552" y="3574576"/>
            <a:ext cx="1459103" cy="1192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AF9BD-284D-E588-1DEC-EDE03FE2D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2223" y="3574577"/>
            <a:ext cx="1459103" cy="1192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1EFDCD-FA84-6898-6542-694B8F313D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3571" y="3560970"/>
            <a:ext cx="1459103" cy="1192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573D03-82D0-5E9E-C949-3A9B4B9488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1690" y="3574576"/>
            <a:ext cx="1459103" cy="119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14300"/>
            <a:ext cx="18288000" cy="1066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7529" y="4217382"/>
            <a:ext cx="8115107" cy="2220919"/>
          </a:xfrm>
          <a:custGeom>
            <a:avLst/>
            <a:gdLst/>
            <a:ahLst/>
            <a:cxnLst/>
            <a:rect l="l" t="t" r="r" b="b"/>
            <a:pathLst>
              <a:path w="8115107" h="2220919">
                <a:moveTo>
                  <a:pt x="0" y="0"/>
                </a:moveTo>
                <a:lnTo>
                  <a:pt x="8115107" y="0"/>
                </a:lnTo>
                <a:lnTo>
                  <a:pt x="8115107" y="2220919"/>
                </a:lnTo>
                <a:lnTo>
                  <a:pt x="0" y="2220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28" t="-3602" b="-36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4207637" y="-6871386"/>
            <a:ext cx="16677963" cy="45630420"/>
          </a:xfrm>
          <a:custGeom>
            <a:avLst/>
            <a:gdLst/>
            <a:ahLst/>
            <a:cxnLst/>
            <a:rect l="l" t="t" r="r" b="b"/>
            <a:pathLst>
              <a:path w="16677963" h="45630420">
                <a:moveTo>
                  <a:pt x="16677963" y="0"/>
                </a:moveTo>
                <a:lnTo>
                  <a:pt x="0" y="0"/>
                </a:lnTo>
                <a:lnTo>
                  <a:pt x="0" y="45630420"/>
                </a:lnTo>
                <a:lnTo>
                  <a:pt x="16677963" y="45630420"/>
                </a:lnTo>
                <a:lnTo>
                  <a:pt x="166779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9600" y="0"/>
            <a:ext cx="3810000" cy="1333500"/>
          </a:xfrm>
          <a:custGeom>
            <a:avLst/>
            <a:gdLst/>
            <a:ahLst/>
            <a:cxnLst/>
            <a:rect l="l" t="t" r="r" b="b"/>
            <a:pathLst>
              <a:path w="3593697" h="1325278">
                <a:moveTo>
                  <a:pt x="0" y="0"/>
                </a:moveTo>
                <a:lnTo>
                  <a:pt x="3593697" y="0"/>
                </a:lnTo>
                <a:lnTo>
                  <a:pt x="3593697" y="1325278"/>
                </a:lnTo>
                <a:lnTo>
                  <a:pt x="0" y="13252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92870" y="9890733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77042" y="3183116"/>
            <a:ext cx="8189916" cy="124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7"/>
              </a:lnSpc>
            </a:pPr>
            <a:r>
              <a:rPr lang="en-US" sz="8497" b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EXPERTS LIVE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10004" y="4217382"/>
            <a:ext cx="1512284" cy="1923666"/>
            <a:chOff x="0" y="0"/>
            <a:chExt cx="2637790" cy="33553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7790" cy="3355340"/>
            </a:xfrm>
            <a:custGeom>
              <a:avLst/>
              <a:gdLst/>
              <a:ahLst/>
              <a:cxnLst/>
              <a:rect l="l" t="t" r="r" b="b"/>
              <a:pathLst>
                <a:path w="2637790" h="3355340">
                  <a:moveTo>
                    <a:pt x="788670" y="0"/>
                  </a:moveTo>
                  <a:lnTo>
                    <a:pt x="0" y="0"/>
                  </a:lnTo>
                  <a:lnTo>
                    <a:pt x="0" y="3355340"/>
                  </a:lnTo>
                  <a:lnTo>
                    <a:pt x="788670" y="3355340"/>
                  </a:lnTo>
                  <a:lnTo>
                    <a:pt x="788670" y="2485390"/>
                  </a:lnTo>
                  <a:lnTo>
                    <a:pt x="1131570" y="2049780"/>
                  </a:lnTo>
                  <a:lnTo>
                    <a:pt x="1747520" y="3355340"/>
                  </a:lnTo>
                  <a:lnTo>
                    <a:pt x="2630170" y="3355340"/>
                  </a:lnTo>
                  <a:lnTo>
                    <a:pt x="1653540" y="1393190"/>
                  </a:lnTo>
                  <a:lnTo>
                    <a:pt x="2637790" y="0"/>
                  </a:lnTo>
                  <a:lnTo>
                    <a:pt x="1737360" y="0"/>
                  </a:lnTo>
                  <a:lnTo>
                    <a:pt x="788670" y="1369060"/>
                  </a:lnTo>
                  <a:close/>
                </a:path>
              </a:pathLst>
            </a:custGeom>
            <a:blipFill>
              <a:blip r:embed="rId9"/>
              <a:stretch>
                <a:fillRect l="-24278" r="-242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88289" y="4260705"/>
            <a:ext cx="1148059" cy="1765525"/>
            <a:chOff x="0" y="0"/>
            <a:chExt cx="2181860" cy="33553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l="l" t="t" r="r" b="b"/>
              <a:pathLst>
                <a:path w="2181860" h="335534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9"/>
              <a:stretch>
                <a:fillRect l="-39800" r="-398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03971" y="4260705"/>
            <a:ext cx="1283317" cy="1861902"/>
            <a:chOff x="0" y="0"/>
            <a:chExt cx="2312670" cy="33553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l="l" t="t" r="r" b="b"/>
              <a:pathLst>
                <a:path w="2312670" h="335534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blipFill>
              <a:blip r:embed="rId9"/>
              <a:stretch>
                <a:fillRect l="-34721" r="-347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587288" y="4251484"/>
            <a:ext cx="1552244" cy="1880344"/>
            <a:chOff x="0" y="0"/>
            <a:chExt cx="2769870" cy="33553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69870" cy="3355340"/>
            </a:xfrm>
            <a:custGeom>
              <a:avLst/>
              <a:gdLst/>
              <a:ahLst/>
              <a:cxnLst/>
              <a:rect l="l" t="t" r="r" b="b"/>
              <a:pathLst>
                <a:path w="2769870" h="3355340">
                  <a:moveTo>
                    <a:pt x="1399540" y="1243330"/>
                  </a:moveTo>
                  <a:lnTo>
                    <a:pt x="839470" y="0"/>
                  </a:lnTo>
                  <a:lnTo>
                    <a:pt x="0" y="0"/>
                  </a:lnTo>
                  <a:lnTo>
                    <a:pt x="995680" y="2087880"/>
                  </a:lnTo>
                  <a:lnTo>
                    <a:pt x="995680" y="3355340"/>
                  </a:lnTo>
                  <a:lnTo>
                    <a:pt x="1779270" y="3355340"/>
                  </a:lnTo>
                  <a:lnTo>
                    <a:pt x="1779270" y="2087880"/>
                  </a:lnTo>
                  <a:lnTo>
                    <a:pt x="2769870" y="0"/>
                  </a:lnTo>
                  <a:lnTo>
                    <a:pt x="1957070" y="0"/>
                  </a:lnTo>
                  <a:close/>
                </a:path>
              </a:pathLst>
            </a:custGeom>
            <a:blipFill>
              <a:blip r:embed="rId9"/>
              <a:stretch>
                <a:fillRect l="-20736" r="-207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016127" y="4217382"/>
            <a:ext cx="1571959" cy="1808848"/>
            <a:chOff x="0" y="0"/>
            <a:chExt cx="2915920" cy="33553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l="l" t="t" r="r" b="b"/>
              <a:pathLst>
                <a:path w="2915920" h="335661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9"/>
              <a:stretch>
                <a:fillRect l="-17219" r="-172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85955" y="9098267"/>
            <a:ext cx="4504491" cy="68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64"/>
              </a:lnSpc>
            </a:pPr>
            <a:r>
              <a:rPr lang="en-US" sz="1974" spc="924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26TH JULY 2024 NAIROBI, KENYA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MFA adoption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6" y="2495509"/>
            <a:ext cx="757187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Built-in report in Entra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25AC3-E837-7761-5CB4-60F9D7879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66" y="3174317"/>
            <a:ext cx="7604020" cy="5641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8B9F8-5CE8-1807-8223-1F39E05ED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5017" y="3174317"/>
            <a:ext cx="7410907" cy="5641692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DDA1D378-02A2-ED1D-EE30-68DA6F6EA102}"/>
              </a:ext>
            </a:extLst>
          </p:cNvPr>
          <p:cNvSpPr txBox="1"/>
          <p:nvPr/>
        </p:nvSpPr>
        <p:spPr>
          <a:xfrm>
            <a:off x="9335017" y="2495508"/>
            <a:ext cx="757187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 old </a:t>
            </a:r>
            <a:r>
              <a:rPr lang="en-US" sz="36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Powershell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❤️</a:t>
            </a: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2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MFA in 2024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D17778-1FFD-E4BF-80EB-99DE0DC55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" b="96"/>
          <a:stretch/>
        </p:blipFill>
        <p:spPr bwMode="auto">
          <a:xfrm>
            <a:off x="5174227" y="2389681"/>
            <a:ext cx="7019261" cy="67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29DC2931-966A-EF0E-2283-77FA5291E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"/>
          <a:stretch/>
        </p:blipFill>
        <p:spPr bwMode="auto">
          <a:xfrm>
            <a:off x="5237950" y="2461898"/>
            <a:ext cx="7870797" cy="687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7C0148-8896-BF78-DC71-6F0BDA49B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306" y="2461899"/>
            <a:ext cx="7351140" cy="689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F82CD5-779C-5357-814E-861685F19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2306" y="2461899"/>
            <a:ext cx="7351141" cy="65359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2F33DD-2EAB-6CFE-95C9-01AEE80E4D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6904" y="2552004"/>
            <a:ext cx="7434192" cy="71801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1732A9-6521-7666-8FE9-89F14EA002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7622" y="3210967"/>
            <a:ext cx="7867296" cy="406454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7E634B5-3412-AFBE-326E-487CE2CD64D9}"/>
              </a:ext>
            </a:extLst>
          </p:cNvPr>
          <p:cNvSpPr txBox="1">
            <a:spLocks/>
          </p:cNvSpPr>
          <p:nvPr/>
        </p:nvSpPr>
        <p:spPr>
          <a:xfrm>
            <a:off x="5635007" y="4653630"/>
            <a:ext cx="7019261" cy="14318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nb-NO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Lesson</a:t>
            </a:r>
            <a:r>
              <a:rPr lang="nb-NO" b="1" dirty="0">
                <a:solidFill>
                  <a:srgbClr val="FF0000"/>
                </a:solidFill>
                <a:latin typeface="Aptos Display" panose="020B0004020202020204" pitchFamily="34" charset="0"/>
              </a:rPr>
              <a:t> </a:t>
            </a:r>
            <a:r>
              <a:rPr lang="nb-NO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learned</a:t>
            </a:r>
            <a:endParaRPr lang="nb-NO" b="1" dirty="0">
              <a:solidFill>
                <a:srgbClr val="FF0000"/>
              </a:solidFill>
              <a:latin typeface="Aptos Display" panose="020B0004020202020204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nb-NO" b="1" dirty="0">
                <a:solidFill>
                  <a:srgbClr val="FF0000"/>
                </a:solidFill>
                <a:latin typeface="Aptos Display" panose="020B0004020202020204" pitchFamily="34" charset="0"/>
              </a:rPr>
              <a:t>Test/demo </a:t>
            </a:r>
            <a:r>
              <a:rPr lang="nb-NO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accounts</a:t>
            </a:r>
            <a:r>
              <a:rPr lang="nb-NO" b="1" dirty="0">
                <a:solidFill>
                  <a:srgbClr val="FF0000"/>
                </a:solidFill>
                <a:latin typeface="Aptos Display" panose="020B0004020202020204" pitchFamily="34" charset="0"/>
              </a:rPr>
              <a:t> </a:t>
            </a:r>
            <a:r>
              <a:rPr lang="nb-NO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also</a:t>
            </a:r>
            <a:r>
              <a:rPr lang="nb-NO" b="1" dirty="0">
                <a:solidFill>
                  <a:srgbClr val="FF0000"/>
                </a:solidFill>
                <a:latin typeface="Aptos Display" panose="020B0004020202020204" pitchFamily="34" charset="0"/>
              </a:rPr>
              <a:t> </a:t>
            </a:r>
            <a:r>
              <a:rPr lang="nb-NO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need</a:t>
            </a:r>
            <a:r>
              <a:rPr lang="nb-NO" b="1" dirty="0">
                <a:solidFill>
                  <a:srgbClr val="FF0000"/>
                </a:solidFill>
                <a:latin typeface="Aptos Display" panose="020B0004020202020204" pitchFamily="34" charset="0"/>
              </a:rPr>
              <a:t> MFA! </a:t>
            </a:r>
            <a:endParaRPr lang="nb-NO" sz="2800" b="1" dirty="0">
              <a:solidFill>
                <a:srgbClr val="FF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FADA3C0E-B3BF-DF8B-03BC-3009BCB54823}"/>
              </a:ext>
            </a:extLst>
          </p:cNvPr>
          <p:cNvSpPr txBox="1">
            <a:spLocks/>
          </p:cNvSpPr>
          <p:nvPr/>
        </p:nvSpPr>
        <p:spPr>
          <a:xfrm>
            <a:off x="4245479" y="4637712"/>
            <a:ext cx="9384793" cy="1431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Lesson</a:t>
            </a: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 </a:t>
            </a: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learned</a:t>
            </a:r>
            <a:endParaRPr lang="nb-NO" sz="3200" b="1" dirty="0">
              <a:solidFill>
                <a:srgbClr val="FF0000"/>
              </a:solidFill>
              <a:latin typeface="Aptos Display" panose="020B00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Guests</a:t>
            </a: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 and </a:t>
            </a: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external</a:t>
            </a: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 </a:t>
            </a: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accounts</a:t>
            </a: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 </a:t>
            </a: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also</a:t>
            </a: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 </a:t>
            </a: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need</a:t>
            </a: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 MFA!</a:t>
            </a:r>
            <a:endParaRPr lang="nb-NO" sz="2800" b="1" dirty="0">
              <a:solidFill>
                <a:srgbClr val="FF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DD1F3C4-609B-8C22-765B-D55B126D66AE}"/>
              </a:ext>
            </a:extLst>
          </p:cNvPr>
          <p:cNvSpPr txBox="1">
            <a:spLocks/>
          </p:cNvSpPr>
          <p:nvPr/>
        </p:nvSpPr>
        <p:spPr>
          <a:xfrm>
            <a:off x="5237950" y="4678680"/>
            <a:ext cx="7019261" cy="1431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Lesson</a:t>
            </a: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 </a:t>
            </a: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learned</a:t>
            </a:r>
            <a:endParaRPr lang="nb-NO" sz="3200" b="1" dirty="0">
              <a:solidFill>
                <a:srgbClr val="FF0000"/>
              </a:solidFill>
              <a:latin typeface="Aptos Display" panose="020B00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We</a:t>
            </a: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 must VERIFY </a:t>
            </a: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who’s</a:t>
            </a: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 logging </a:t>
            </a: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on</a:t>
            </a:r>
            <a:endParaRPr lang="nb-NO" sz="2800" b="1" dirty="0">
              <a:solidFill>
                <a:srgbClr val="FF0000"/>
              </a:solidFill>
              <a:latin typeface="Aptos Display" panose="020B0004020202020204" pitchFamily="34" charset="0"/>
            </a:endParaRP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923E6E1C-55FA-CFAC-6949-1B5BC1317124}"/>
              </a:ext>
            </a:extLst>
          </p:cNvPr>
          <p:cNvSpPr txBox="1">
            <a:spLocks/>
          </p:cNvSpPr>
          <p:nvPr/>
        </p:nvSpPr>
        <p:spPr>
          <a:xfrm>
            <a:off x="5382330" y="4658196"/>
            <a:ext cx="7019261" cy="1431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03937" indent="-103937" algn="l" defTabSz="685611" rtl="0" eaLnBrk="1" latinLnBrk="0" hangingPunct="1">
              <a:lnSpc>
                <a:spcPct val="97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51994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431990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611985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91981" indent="-103937" algn="l" defTabSz="685611" rtl="0" eaLnBrk="1" latinLnBrk="0" hangingPunct="1">
              <a:lnSpc>
                <a:spcPct val="97000"/>
              </a:lnSpc>
              <a:spcBef>
                <a:spcPts val="45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1885431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237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043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849" indent="-171403" algn="l" defTabSz="6856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Lesson</a:t>
            </a: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 </a:t>
            </a:r>
            <a:r>
              <a:rPr lang="nb-NO" sz="3200" b="1" dirty="0" err="1">
                <a:solidFill>
                  <a:srgbClr val="FF0000"/>
                </a:solidFill>
                <a:latin typeface="Aptos Display" panose="020B0004020202020204" pitchFamily="34" charset="0"/>
              </a:rPr>
              <a:t>learned</a:t>
            </a: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 (?)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nb-NO" sz="3200" b="1" dirty="0">
                <a:solidFill>
                  <a:srgbClr val="FF0000"/>
                </a:solidFill>
                <a:latin typeface="Aptos Display" panose="020B0004020202020204" pitchFamily="34" charset="0"/>
              </a:rPr>
              <a:t>MFA! MFA! MFA! MFA!</a:t>
            </a:r>
            <a:endParaRPr lang="nb-NO" sz="2800" b="1" dirty="0">
              <a:solidFill>
                <a:srgbClr val="FF0000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  <p:bldP spid="21" grpId="0" uiExpand="1" build="p"/>
      <p:bldP spid="2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923802" y="4397614"/>
            <a:ext cx="6364198" cy="5889386"/>
            <a:chOff x="0" y="0"/>
            <a:chExt cx="1676167" cy="15511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6167" cy="1551114"/>
            </a:xfrm>
            <a:custGeom>
              <a:avLst/>
              <a:gdLst/>
              <a:ahLst/>
              <a:cxnLst/>
              <a:rect l="l" t="t" r="r" b="b"/>
              <a:pathLst>
                <a:path w="1676167" h="1551114">
                  <a:moveTo>
                    <a:pt x="0" y="0"/>
                  </a:moveTo>
                  <a:lnTo>
                    <a:pt x="1676167" y="0"/>
                  </a:lnTo>
                  <a:lnTo>
                    <a:pt x="1676167" y="1551114"/>
                  </a:lnTo>
                  <a:lnTo>
                    <a:pt x="0" y="1551114"/>
                  </a:lnTo>
                  <a:close/>
                </a:path>
              </a:pathLst>
            </a:custGeom>
            <a:gradFill rotWithShape="1">
              <a:gsLst>
                <a:gs pos="0">
                  <a:srgbClr val="1F87C9">
                    <a:alpha val="79000"/>
                  </a:srgbClr>
                </a:gs>
                <a:gs pos="50000">
                  <a:srgbClr val="95C6D9">
                    <a:alpha val="79000"/>
                  </a:srgbClr>
                </a:gs>
                <a:gs pos="100000">
                  <a:srgbClr val="C8E1E7">
                    <a:alpha val="79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76167" cy="1589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0189" y="2115766"/>
            <a:ext cx="6206988" cy="2843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1577"/>
              </a:lnSpc>
            </a:pPr>
            <a:r>
              <a:rPr lang="en-US" sz="8269" dirty="0">
                <a:solidFill>
                  <a:srgbClr val="2C3A7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Section 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0" y="-1123064"/>
            <a:ext cx="3134328" cy="3471925"/>
            <a:chOff x="0" y="0"/>
            <a:chExt cx="825502" cy="914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5502" cy="914416"/>
            </a:xfrm>
            <a:custGeom>
              <a:avLst/>
              <a:gdLst/>
              <a:ahLst/>
              <a:cxnLst/>
              <a:rect l="l" t="t" r="r" b="b"/>
              <a:pathLst>
                <a:path w="825502" h="914416">
                  <a:moveTo>
                    <a:pt x="0" y="0"/>
                  </a:moveTo>
                  <a:lnTo>
                    <a:pt x="825502" y="0"/>
                  </a:lnTo>
                  <a:lnTo>
                    <a:pt x="825502" y="914416"/>
                  </a:lnTo>
                  <a:lnTo>
                    <a:pt x="0" y="914416"/>
                  </a:lnTo>
                  <a:close/>
                </a:path>
              </a:pathLst>
            </a:custGeom>
            <a:gradFill rotWithShape="1">
              <a:gsLst>
                <a:gs pos="0">
                  <a:srgbClr val="95C6D9">
                    <a:alpha val="72000"/>
                  </a:srgbClr>
                </a:gs>
                <a:gs pos="100000">
                  <a:srgbClr val="4097B8">
                    <a:alpha val="72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825502" cy="100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0" y="9593650"/>
            <a:ext cx="9144000" cy="45649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038725"/>
            <a:ext cx="8115300" cy="4469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Identity security is the foundation of SaaS security</a:t>
            </a:r>
          </a:p>
          <a:p>
            <a:pPr marL="0" lvl="0" indent="0" algn="l">
              <a:lnSpc>
                <a:spcPts val="3872"/>
              </a:lnSpc>
            </a:pPr>
            <a:endParaRPr lang="en-US" sz="3200" dirty="0">
              <a:solidFill>
                <a:srgbClr val="261E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MFA must be enforced on ALL accounts</a:t>
            </a:r>
          </a:p>
          <a:p>
            <a:pPr marL="0" lvl="0" indent="0" algn="l">
              <a:lnSpc>
                <a:spcPts val="3872"/>
              </a:lnSpc>
            </a:pPr>
            <a:endParaRPr lang="en-US" sz="3200" dirty="0">
              <a:solidFill>
                <a:srgbClr val="261E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MFA = NO SECURITY</a:t>
            </a:r>
          </a:p>
          <a:p>
            <a:pPr marL="0" lvl="0" indent="0" algn="l">
              <a:lnSpc>
                <a:spcPts val="3872"/>
              </a:lnSpc>
            </a:pPr>
            <a:endParaRPr lang="en-US" sz="3200" dirty="0">
              <a:solidFill>
                <a:srgbClr val="261E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bad actors only need 1 unprotected account…..</a:t>
            </a:r>
          </a:p>
        </p:txBody>
      </p:sp>
      <p:sp>
        <p:nvSpPr>
          <p:cNvPr id="12" name="Freeform 12"/>
          <p:cNvSpPr/>
          <p:nvPr/>
        </p:nvSpPr>
        <p:spPr>
          <a:xfrm>
            <a:off x="774574" y="946584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4" y="0"/>
                </a:lnTo>
                <a:lnTo>
                  <a:pt x="2612584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98505" y="1905155"/>
            <a:ext cx="7589306" cy="7690310"/>
          </a:xfrm>
          <a:custGeom>
            <a:avLst/>
            <a:gdLst/>
            <a:ahLst/>
            <a:cxnLst/>
            <a:rect l="l" t="t" r="r" b="b"/>
            <a:pathLst>
              <a:path w="7589306" h="7690310">
                <a:moveTo>
                  <a:pt x="0" y="0"/>
                </a:moveTo>
                <a:lnTo>
                  <a:pt x="7589306" y="0"/>
                </a:lnTo>
                <a:lnTo>
                  <a:pt x="7589306" y="7690310"/>
                </a:lnTo>
                <a:lnTo>
                  <a:pt x="0" y="7690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9" r="-591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C58AB6B-DE0E-5EB9-731E-69C1FEC4AB83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762636" y="2435384"/>
            <a:ext cx="5121796" cy="131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0"/>
              </a:lnSpc>
            </a:pPr>
            <a:r>
              <a:rPr lang="en-US" sz="9699" b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2636" y="4561647"/>
            <a:ext cx="7256878" cy="344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Introduction 😊</a:t>
            </a:r>
          </a:p>
          <a:p>
            <a:pPr algn="l">
              <a:lnSpc>
                <a:spcPts val="3872"/>
              </a:lnSpc>
            </a:pP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the fuzz is about 📣 (MY experiences)</a:t>
            </a: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Conditional Access hardening 🧱</a:t>
            </a: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Passkeys 😍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Content Placeholder 7" descr="A cartoon character standing in front of a podium&#10;&#10;Description automatically generated">
            <a:extLst>
              <a:ext uri="{FF2B5EF4-FFF2-40B4-BE49-F238E27FC236}">
                <a16:creationId xmlns:a16="http://schemas.microsoft.com/office/drawing/2014/main" id="{D7D03E45-298B-9007-D342-809531AE3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" r="3570" b="2"/>
          <a:stretch/>
        </p:blipFill>
        <p:spPr>
          <a:xfrm>
            <a:off x="244337" y="734067"/>
            <a:ext cx="7839007" cy="88188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337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Raise your hands please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6" y="2495509"/>
            <a:ext cx="1590086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anyone in the audience unfamiliar with: </a:t>
            </a: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fundamental features and principles of </a:t>
            </a:r>
            <a:r>
              <a:rPr lang="en-US" sz="36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Entra ID Conditional Access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pic>
        <p:nvPicPr>
          <p:cNvPr id="4" name="Picture 2" descr="Raise Hands GIFs - Find &amp; Share on GIPHY">
            <a:extLst>
              <a:ext uri="{FF2B5EF4-FFF2-40B4-BE49-F238E27FC236}">
                <a16:creationId xmlns:a16="http://schemas.microsoft.com/office/drawing/2014/main" id="{48CC6D86-66F7-542E-BB1C-8DF572FEE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4" y="4779490"/>
            <a:ext cx="5905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43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Conditional Access Policy (CAP)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6" y="2495509"/>
            <a:ext cx="7571873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Primary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tool for Identity security in Entra ID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Evaluates every login based on a ruleset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 flexible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Continuously improved and expanded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Requires Entra ID P1 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P2 for additional features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pic>
        <p:nvPicPr>
          <p:cNvPr id="6" name="Picture 4" descr="Plan a Microsoft Entra Conditional Access deployment - Microsoft Entra ID |  Microsoft Learn">
            <a:extLst>
              <a:ext uri="{FF2B5EF4-FFF2-40B4-BE49-F238E27FC236}">
                <a16:creationId xmlns:a16="http://schemas.microsoft.com/office/drawing/2014/main" id="{23D56C93-D6CC-8D04-088F-7DD0C806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351" y="3873843"/>
            <a:ext cx="8629650" cy="35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63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74139" y="-65236"/>
            <a:ext cx="2339722" cy="10287000"/>
            <a:chOff x="0" y="0"/>
            <a:chExt cx="616223" cy="27741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6223" cy="2774196"/>
            </a:xfrm>
            <a:custGeom>
              <a:avLst/>
              <a:gdLst/>
              <a:ahLst/>
              <a:cxnLst/>
              <a:rect l="l" t="t" r="r" b="b"/>
              <a:pathLst>
                <a:path w="616223" h="2774196">
                  <a:moveTo>
                    <a:pt x="0" y="0"/>
                  </a:moveTo>
                  <a:lnTo>
                    <a:pt x="616223" y="0"/>
                  </a:lnTo>
                  <a:lnTo>
                    <a:pt x="616223" y="2774196"/>
                  </a:lnTo>
                  <a:lnTo>
                    <a:pt x="0" y="2774196"/>
                  </a:lnTo>
                  <a:close/>
                </a:path>
              </a:pathLst>
            </a:custGeom>
            <a:gradFill rotWithShape="1">
              <a:gsLst>
                <a:gs pos="0">
                  <a:srgbClr val="1F87C9">
                    <a:alpha val="52000"/>
                  </a:srgbClr>
                </a:gs>
                <a:gs pos="50000">
                  <a:srgbClr val="95C6D9">
                    <a:alpha val="52000"/>
                  </a:srgbClr>
                </a:gs>
                <a:gs pos="100000">
                  <a:srgbClr val="C8E1E7">
                    <a:alpha val="52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6223" cy="2812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90793" y="580116"/>
            <a:ext cx="6272587" cy="99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8"/>
              </a:lnSpc>
            </a:pPr>
            <a:r>
              <a:rPr lang="en-US" sz="7439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706484"/>
            <a:ext cx="5983883" cy="738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CAP to enforce MFA on all accounts.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Establish a break-glass account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 and learn all capabilities in CAP to improve your security posture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additional security for privileged accounts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a naming standard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“Authentication Strength”, to block less secure methods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9258300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815AA68-83CE-2773-1DDA-FF934D818A8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AF85DF4-E8F4-5837-DC25-EB758CF82249}"/>
              </a:ext>
            </a:extLst>
          </p:cNvPr>
          <p:cNvSpPr txBox="1"/>
          <p:nvPr/>
        </p:nvSpPr>
        <p:spPr>
          <a:xfrm>
            <a:off x="11361228" y="580116"/>
            <a:ext cx="6272587" cy="99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8"/>
              </a:lnSpc>
            </a:pPr>
            <a:r>
              <a:rPr lang="en-US" sz="7439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DON’T: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ADC0136-D9F2-FE43-82C5-C1C65040F57B}"/>
              </a:ext>
            </a:extLst>
          </p:cNvPr>
          <p:cNvSpPr txBox="1"/>
          <p:nvPr/>
        </p:nvSpPr>
        <p:spPr>
          <a:xfrm>
            <a:off x="11020839" y="1706484"/>
            <a:ext cx="6511787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Exclude MFA for office networks!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“Set and forget”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Lock yourself out of your tenant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changes without testing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Skip monitoring and rule backup</a:t>
            </a: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l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Forget to verify MFA adoption</a:t>
            </a:r>
          </a:p>
        </p:txBody>
      </p:sp>
    </p:spTree>
    <p:extLst>
      <p:ext uri="{BB962C8B-B14F-4D97-AF65-F5344CB8AC3E}">
        <p14:creationId xmlns:p14="http://schemas.microsoft.com/office/powerpoint/2010/main" val="190639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major flaw: </a:t>
            </a:r>
            <a:r>
              <a:rPr lang="nb-NO" sz="7200" b="1" dirty="0">
                <a:solidFill>
                  <a:srgbClr val="FFFFFF"/>
                </a:solidFill>
                <a:latin typeface="Segoe UI"/>
                <a:cs typeface="Segoe UI"/>
              </a:rPr>
              <a:t>😱</a:t>
            </a:r>
            <a:endParaRPr lang="en-US" sz="7200" b="1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B774A06-FC8C-B98A-A572-019C7C437A36}"/>
              </a:ext>
            </a:extLst>
          </p:cNvPr>
          <p:cNvSpPr txBox="1"/>
          <p:nvPr/>
        </p:nvSpPr>
        <p:spPr>
          <a:xfrm>
            <a:off x="729210" y="2763912"/>
            <a:ext cx="1506406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Conditional access default behavior:</a:t>
            </a: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 in allowed without any MFA</a:t>
            </a:r>
          </a:p>
          <a:p>
            <a:pPr>
              <a:lnSpc>
                <a:spcPts val="3614"/>
              </a:lnSpc>
            </a:pPr>
            <a:endParaRPr lang="en-US" sz="3600" b="1" dirty="0">
              <a:solidFill>
                <a:srgbClr val="FF0000"/>
              </a:solidFill>
              <a:latin typeface="Segoe UI"/>
              <a:cs typeface="Segoe UI"/>
            </a:endParaRPr>
          </a:p>
          <a:p>
            <a:pPr>
              <a:lnSpc>
                <a:spcPts val="3614"/>
              </a:lnSpc>
            </a:pPr>
            <a:r>
              <a:rPr lang="en-US" sz="3600" b="1" dirty="0">
                <a:solidFill>
                  <a:srgbClr val="FF0000"/>
                </a:solidFill>
                <a:latin typeface="Segoe UI"/>
                <a:cs typeface="Segoe UI"/>
              </a:rPr>
              <a:t>Unless anything else is specified, you can log in from anywhere, on any device, access any app, without any MFA!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64E8E794-BC0E-4712-4711-860773491C20}"/>
              </a:ext>
            </a:extLst>
          </p:cNvPr>
          <p:cNvSpPr txBox="1"/>
          <p:nvPr/>
        </p:nvSpPr>
        <p:spPr>
          <a:xfrm>
            <a:off x="728779" y="4629176"/>
            <a:ext cx="1524340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4000" b="1" dirty="0">
                <a:solidFill>
                  <a:srgbClr val="00B050"/>
                </a:solidFill>
                <a:latin typeface="Segoe UI"/>
                <a:cs typeface="Segoe UI"/>
              </a:rPr>
              <a:t>Unless anything else is specified, you are blocked from logging in at all!</a:t>
            </a:r>
          </a:p>
        </p:txBody>
      </p:sp>
    </p:spTree>
    <p:extLst>
      <p:ext uri="{BB962C8B-B14F-4D97-AF65-F5344CB8AC3E}">
        <p14:creationId xmlns:p14="http://schemas.microsoft.com/office/powerpoint/2010/main" val="103447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Conditional access hardening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B774A06-FC8C-B98A-A572-019C7C437A36}"/>
              </a:ext>
            </a:extLst>
          </p:cNvPr>
          <p:cNvSpPr txBox="1"/>
          <p:nvPr/>
        </p:nvSpPr>
        <p:spPr>
          <a:xfrm>
            <a:off x="729210" y="2763912"/>
            <a:ext cx="6387207" cy="5032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 on Microsoft's framework for </a:t>
            </a:r>
            <a:r>
              <a:rPr lang="en-US" sz="32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Cond.access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(Microsoft Learn)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Scaled down/adjusted to better fit companies who are not in the Enterprise-segment 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a final solution 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Always adapt to your </a:t>
            </a:r>
            <a:r>
              <a:rPr lang="en-US" sz="24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evorinment</a:t>
            </a: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/needs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Never just copy-paste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7304AB2-E018-3378-6C0C-0F7EDD2279FD}"/>
              </a:ext>
            </a:extLst>
          </p:cNvPr>
          <p:cNvSpPr txBox="1"/>
          <p:nvPr/>
        </p:nvSpPr>
        <p:spPr>
          <a:xfrm>
            <a:off x="8108548" y="2763912"/>
            <a:ext cx="8458110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GOALS:</a:t>
            </a: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👍 Better naming standard</a:t>
            </a: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👍 Block login by default</a:t>
            </a: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👍 Systematically assign CAP for each persona</a:t>
            </a:r>
          </a:p>
          <a:p>
            <a:pPr>
              <a:lnSpc>
                <a:spcPts val="3614"/>
              </a:lnSpc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👍 Control which accounts can log in</a:t>
            </a:r>
          </a:p>
        </p:txBody>
      </p:sp>
    </p:spTree>
    <p:extLst>
      <p:ext uri="{BB962C8B-B14F-4D97-AF65-F5344CB8AC3E}">
        <p14:creationId xmlns:p14="http://schemas.microsoft.com/office/powerpoint/2010/main" val="31378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 and naming standard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B774A06-FC8C-B98A-A572-019C7C437A36}"/>
              </a:ext>
            </a:extLst>
          </p:cNvPr>
          <p:cNvSpPr txBox="1"/>
          <p:nvPr/>
        </p:nvSpPr>
        <p:spPr>
          <a:xfrm>
            <a:off x="729210" y="2763912"/>
            <a:ext cx="6745013" cy="735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Numbering and personas example: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00 = Global (all accounts)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 = Admins (privileged accounts)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 = Users (user accounts)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 = Svc (service accounts)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 = Guests (guest accounts)</a:t>
            </a:r>
          </a:p>
          <a:p>
            <a:pPr>
              <a:lnSpc>
                <a:spcPts val="3614"/>
              </a:lnSpc>
            </a:pPr>
            <a:endParaRPr lang="en-US" sz="28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University example: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00 = Global (all accounts)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 = Admins (privileged accounts)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 = Users (user accounts)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 = Faculty (faculty accounts)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 = Students (student accounts)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 = Research (research accounts)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 = Guests (guest accounts)</a:t>
            </a:r>
          </a:p>
          <a:p>
            <a:pPr lvl="1">
              <a:lnSpc>
                <a:spcPts val="3614"/>
              </a:lnSpc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07 = Svc (service accounts)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7304AB2-E018-3378-6C0C-0F7EDD2279FD}"/>
              </a:ext>
            </a:extLst>
          </p:cNvPr>
          <p:cNvSpPr txBox="1"/>
          <p:nvPr/>
        </p:nvSpPr>
        <p:spPr>
          <a:xfrm>
            <a:off x="7735781" y="2763912"/>
            <a:ext cx="9056329" cy="3197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Naming standard: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CA(</a:t>
            </a:r>
            <a:r>
              <a:rPr lang="en-US" sz="28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Personanr</a:t>
            </a: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.) – (Seq.nr) – (Persona) – (Target) – (Requirement)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Examples: 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“CA01 – 00 – Admins – Baseline – </a:t>
            </a:r>
            <a:r>
              <a:rPr lang="en-US" sz="28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Req.MFA</a:t>
            </a: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“CA02 – 03 – Users – Visma – </a:t>
            </a:r>
            <a:r>
              <a:rPr lang="en-US" sz="28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Req.CompliantDevice</a:t>
            </a: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64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679" y="-25908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18744" y="1658027"/>
            <a:ext cx="7806767" cy="328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6"/>
              </a:lnSpc>
            </a:pPr>
            <a:r>
              <a:rPr lang="en-US" sz="5628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more identity theft!</a:t>
            </a:r>
          </a:p>
          <a:p>
            <a:pPr algn="l">
              <a:lnSpc>
                <a:spcPts val="6416"/>
              </a:lnSpc>
            </a:pPr>
            <a:r>
              <a:rPr lang="en-US" sz="5628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Harden your identity security today!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744" y="6475084"/>
            <a:ext cx="7219108" cy="79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2760" spc="55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Per-Torben Sørensen</a:t>
            </a:r>
          </a:p>
          <a:p>
            <a:pPr algn="l">
              <a:lnSpc>
                <a:spcPts val="3147"/>
              </a:lnSpc>
            </a:pPr>
            <a:r>
              <a:rPr lang="en-US" sz="2760" spc="55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Technical architect @ Crayon</a:t>
            </a: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1DB5D40C-008D-25F6-0CF1-F0BFA9E17804}"/>
              </a:ext>
            </a:extLst>
          </p:cNvPr>
          <p:cNvSpPr/>
          <p:nvPr/>
        </p:nvSpPr>
        <p:spPr>
          <a:xfrm flipH="1">
            <a:off x="2448237" y="-6438900"/>
            <a:ext cx="16677963" cy="45630420"/>
          </a:xfrm>
          <a:custGeom>
            <a:avLst/>
            <a:gdLst/>
            <a:ahLst/>
            <a:cxnLst/>
            <a:rect l="l" t="t" r="r" b="b"/>
            <a:pathLst>
              <a:path w="16677963" h="45630420">
                <a:moveTo>
                  <a:pt x="16677963" y="0"/>
                </a:moveTo>
                <a:lnTo>
                  <a:pt x="0" y="0"/>
                </a:lnTo>
                <a:lnTo>
                  <a:pt x="0" y="45630420"/>
                </a:lnTo>
                <a:lnTo>
                  <a:pt x="16677963" y="45630420"/>
                </a:lnTo>
                <a:lnTo>
                  <a:pt x="16677963" y="0"/>
                </a:lnTo>
                <a:close/>
              </a:path>
            </a:pathLst>
          </a:custGeom>
          <a:blipFill dpi="0" rotWithShape="1"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7266EEF8-AA62-5104-6212-7FF20E54FA9B}"/>
              </a:ext>
            </a:extLst>
          </p:cNvPr>
          <p:cNvSpPr/>
          <p:nvPr/>
        </p:nvSpPr>
        <p:spPr>
          <a:xfrm>
            <a:off x="0" y="38100"/>
            <a:ext cx="3429000" cy="1371600"/>
          </a:xfrm>
          <a:custGeom>
            <a:avLst/>
            <a:gdLst/>
            <a:ahLst/>
            <a:cxnLst/>
            <a:rect l="l" t="t" r="r" b="b"/>
            <a:pathLst>
              <a:path w="2473573" h="912200">
                <a:moveTo>
                  <a:pt x="0" y="0"/>
                </a:moveTo>
                <a:lnTo>
                  <a:pt x="2473573" y="0"/>
                </a:lnTo>
                <a:lnTo>
                  <a:pt x="2473573" y="912200"/>
                </a:lnTo>
                <a:lnTo>
                  <a:pt x="0" y="91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3BB0B-6AF7-F188-2FC4-99A228218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44" y="7517461"/>
            <a:ext cx="2626466" cy="256858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 login by default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B774A06-FC8C-B98A-A572-019C7C437A36}"/>
              </a:ext>
            </a:extLst>
          </p:cNvPr>
          <p:cNvSpPr txBox="1"/>
          <p:nvPr/>
        </p:nvSpPr>
        <p:spPr>
          <a:xfrm>
            <a:off x="729210" y="2763912"/>
            <a:ext cx="6745013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“CA00 – 00 – Global – All – Block”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Scoped to: 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users (excluding allowed users)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cloud apps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 access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the exclude list can log in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Guests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Members of groups</a:t>
            </a:r>
          </a:p>
          <a:p>
            <a:pPr marL="1371600" lvl="2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CA01</a:t>
            </a:r>
          </a:p>
          <a:p>
            <a:pPr marL="1371600" lvl="2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CA02</a:t>
            </a:r>
          </a:p>
          <a:p>
            <a:pPr marL="1371600" lvl="2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11A8-5429-3574-5495-4E36FA20B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223" y="2009388"/>
            <a:ext cx="7387900" cy="79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7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Systematically assign CAP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B774A06-FC8C-B98A-A572-019C7C437A36}"/>
              </a:ext>
            </a:extLst>
          </p:cNvPr>
          <p:cNvSpPr txBox="1"/>
          <p:nvPr/>
        </p:nvSpPr>
        <p:spPr>
          <a:xfrm>
            <a:off x="729209" y="2763912"/>
            <a:ext cx="907077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Baseline config pr persona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“CA01 – 00 – Admins – Baseline – </a:t>
            </a:r>
            <a:r>
              <a:rPr lang="en-US" sz="24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Req.MFA</a:t>
            </a: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“CA02 – 00 – Users – Baseline – </a:t>
            </a:r>
            <a:r>
              <a:rPr lang="en-US" sz="24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Req.MFA</a:t>
            </a: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“CA03 – 00 – </a:t>
            </a:r>
            <a:r>
              <a:rPr lang="en-US" sz="24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SvcAccounts</a:t>
            </a: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Baseline – </a:t>
            </a:r>
            <a:r>
              <a:rPr lang="en-US" sz="24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Req.OfficeNetwork</a:t>
            </a: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“CA04 – 00 – Guests – Baseline – </a:t>
            </a:r>
            <a:r>
              <a:rPr lang="en-US" sz="24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Req.MFA</a:t>
            </a: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“Baseline” = Minimum protection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additional rules to add/customize protection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setup prevents logins without CAP applied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B11A8-5429-3574-5495-4E36FA20B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1540" y="2475015"/>
            <a:ext cx="6445211" cy="691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4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 which accounts can log in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B774A06-FC8C-B98A-A572-019C7C437A36}"/>
              </a:ext>
            </a:extLst>
          </p:cNvPr>
          <p:cNvSpPr txBox="1"/>
          <p:nvPr/>
        </p:nvSpPr>
        <p:spPr>
          <a:xfrm>
            <a:off x="729210" y="2763912"/>
            <a:ext cx="7719052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Entra ID Administrative Unit (AU)</a:t>
            </a:r>
            <a:endParaRPr lang="en-US" sz="24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Delegation of admin rights in Entra ID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 specific (add to AU)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Groups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Devices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Delegate certain roles to specific users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Aka “AU-Delegates”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 only have admin rights within the AU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privileged users have admin access to all AUs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2" descr="Administrative units in Microsoft Entra ID - Microsoft Entra ID | Microsoft  Learn">
            <a:extLst>
              <a:ext uri="{FF2B5EF4-FFF2-40B4-BE49-F238E27FC236}">
                <a16:creationId xmlns:a16="http://schemas.microsoft.com/office/drawing/2014/main" id="{907F7BF5-0F79-9436-1929-A285984D5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170" y="2763912"/>
            <a:ext cx="8811840" cy="41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1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 which accounts can log in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B774A06-FC8C-B98A-A572-019C7C437A36}"/>
              </a:ext>
            </a:extLst>
          </p:cNvPr>
          <p:cNvSpPr txBox="1"/>
          <p:nvPr/>
        </p:nvSpPr>
        <p:spPr>
          <a:xfrm>
            <a:off x="729209" y="2545251"/>
            <a:ext cx="8648951" cy="7848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Entra ID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Restricted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AU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restricted AU blocks privileged access from other admins in the tenant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the AU-delegates has privileged access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will:</a:t>
            </a:r>
          </a:p>
          <a:p>
            <a:pPr marL="971550" lvl="1" indent="-514350">
              <a:lnSpc>
                <a:spcPts val="3614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the CA-groups into the Restricted AU</a:t>
            </a:r>
          </a:p>
          <a:p>
            <a:pPr marL="971550" lvl="1" indent="-514350">
              <a:lnSpc>
                <a:spcPts val="3614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Delegate “Groups administrator” role to specific users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one else can change group membership, prevents lateral movement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effectively locks down the ability to grant log on rights, to specific people in your tenant.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545F0-81B6-2253-849B-C2E0DB782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1088" y="3423598"/>
            <a:ext cx="7509913" cy="41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D7EF3-CEEA-852F-8E10-5D8DD93DB839}"/>
              </a:ext>
            </a:extLst>
          </p:cNvPr>
          <p:cNvSpPr/>
          <p:nvPr/>
        </p:nvSpPr>
        <p:spPr>
          <a:xfrm>
            <a:off x="3691664" y="5220276"/>
            <a:ext cx="854651" cy="13904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Shield Tick outline">
            <a:extLst>
              <a:ext uri="{FF2B5EF4-FFF2-40B4-BE49-F238E27FC236}">
                <a16:creationId xmlns:a16="http://schemas.microsoft.com/office/drawing/2014/main" id="{0A63C417-AECF-0098-3DD9-ECB10E8D5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6318" y="8210663"/>
            <a:ext cx="365647" cy="36564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958974-1A00-53B8-CF35-25218B522F17}"/>
              </a:ext>
            </a:extLst>
          </p:cNvPr>
          <p:cNvSpPr/>
          <p:nvPr/>
        </p:nvSpPr>
        <p:spPr>
          <a:xfrm>
            <a:off x="5344160" y="2017115"/>
            <a:ext cx="3360899" cy="14377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Restricted AU - Groups</a:t>
            </a:r>
            <a:br>
              <a:rPr lang="en-US" dirty="0"/>
            </a:br>
            <a:r>
              <a:rPr lang="en-US" dirty="0"/>
              <a:t>Administrators </a:t>
            </a:r>
          </a:p>
        </p:txBody>
      </p:sp>
      <p:pic>
        <p:nvPicPr>
          <p:cNvPr id="10" name="Content Placeholder 6" descr="Shield Tick outline">
            <a:extLst>
              <a:ext uri="{FF2B5EF4-FFF2-40B4-BE49-F238E27FC236}">
                <a16:creationId xmlns:a16="http://schemas.microsoft.com/office/drawing/2014/main" id="{D0DC8AFD-F47D-33B7-6AB3-547CBB94F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7797" y="2700937"/>
            <a:ext cx="721398" cy="72139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815E50-0D9A-ABF4-4411-D5877022EBEF}"/>
              </a:ext>
            </a:extLst>
          </p:cNvPr>
          <p:cNvSpPr/>
          <p:nvPr/>
        </p:nvSpPr>
        <p:spPr>
          <a:xfrm>
            <a:off x="9734136" y="3859324"/>
            <a:ext cx="4150773" cy="43125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EF0B7-88A6-F5D7-366A-B8E41D724154}"/>
              </a:ext>
            </a:extLst>
          </p:cNvPr>
          <p:cNvSpPr txBox="1"/>
          <p:nvPr/>
        </p:nvSpPr>
        <p:spPr>
          <a:xfrm>
            <a:off x="5911965" y="8190713"/>
            <a:ext cx="2703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Restricted Admin Unit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F797B-D74D-FFB4-B85A-8FF2273E00B6}"/>
              </a:ext>
            </a:extLst>
          </p:cNvPr>
          <p:cNvSpPr txBox="1"/>
          <p:nvPr/>
        </p:nvSpPr>
        <p:spPr>
          <a:xfrm>
            <a:off x="10493635" y="8171863"/>
            <a:ext cx="325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Conditional Access Policies</a:t>
            </a:r>
          </a:p>
        </p:txBody>
      </p:sp>
      <p:pic>
        <p:nvPicPr>
          <p:cNvPr id="15" name="Graphic 14" descr="Users outline">
            <a:extLst>
              <a:ext uri="{FF2B5EF4-FFF2-40B4-BE49-F238E27FC236}">
                <a16:creationId xmlns:a16="http://schemas.microsoft.com/office/drawing/2014/main" id="{A8699BF9-D3B4-FDD1-2C29-A43C74F16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8390" y="5756078"/>
            <a:ext cx="854651" cy="8546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66D260-162D-9B08-B005-2E6B3FBC792D}"/>
              </a:ext>
            </a:extLst>
          </p:cNvPr>
          <p:cNvSpPr/>
          <p:nvPr/>
        </p:nvSpPr>
        <p:spPr>
          <a:xfrm>
            <a:off x="3691664" y="4050845"/>
            <a:ext cx="854651" cy="85465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030376-DBEB-DA74-DFCC-60A9D9108B37}"/>
              </a:ext>
            </a:extLst>
          </p:cNvPr>
          <p:cNvGrpSpPr/>
          <p:nvPr/>
        </p:nvGrpSpPr>
        <p:grpSpPr>
          <a:xfrm>
            <a:off x="3877144" y="4152337"/>
            <a:ext cx="497144" cy="528215"/>
            <a:chOff x="1445160" y="2009770"/>
            <a:chExt cx="497144" cy="52821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E0F601-EFFE-09A0-2F55-ADAE06C63D58}"/>
                </a:ext>
              </a:extLst>
            </p:cNvPr>
            <p:cNvSpPr/>
            <p:nvPr/>
          </p:nvSpPr>
          <p:spPr>
            <a:xfrm>
              <a:off x="1569446" y="2009770"/>
              <a:ext cx="248572" cy="248572"/>
            </a:xfrm>
            <a:custGeom>
              <a:avLst/>
              <a:gdLst>
                <a:gd name="connsiteX0" fmla="*/ 124286 w 248572"/>
                <a:gd name="connsiteY0" fmla="*/ 15536 h 248572"/>
                <a:gd name="connsiteX1" fmla="*/ 233036 w 248572"/>
                <a:gd name="connsiteY1" fmla="*/ 124286 h 248572"/>
                <a:gd name="connsiteX2" fmla="*/ 124286 w 248572"/>
                <a:gd name="connsiteY2" fmla="*/ 233036 h 248572"/>
                <a:gd name="connsiteX3" fmla="*/ 15536 w 248572"/>
                <a:gd name="connsiteY3" fmla="*/ 124286 h 248572"/>
                <a:gd name="connsiteX4" fmla="*/ 124286 w 248572"/>
                <a:gd name="connsiteY4" fmla="*/ 15536 h 248572"/>
                <a:gd name="connsiteX5" fmla="*/ 124286 w 248572"/>
                <a:gd name="connsiteY5" fmla="*/ 0 h 248572"/>
                <a:gd name="connsiteX6" fmla="*/ 0 w 248572"/>
                <a:gd name="connsiteY6" fmla="*/ 124286 h 248572"/>
                <a:gd name="connsiteX7" fmla="*/ 124286 w 248572"/>
                <a:gd name="connsiteY7" fmla="*/ 248572 h 248572"/>
                <a:gd name="connsiteX8" fmla="*/ 248572 w 248572"/>
                <a:gd name="connsiteY8" fmla="*/ 124286 h 248572"/>
                <a:gd name="connsiteX9" fmla="*/ 124286 w 248572"/>
                <a:gd name="connsiteY9" fmla="*/ 0 h 24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72" h="248572">
                  <a:moveTo>
                    <a:pt x="124286" y="15536"/>
                  </a:moveTo>
                  <a:cubicBezTo>
                    <a:pt x="184347" y="15536"/>
                    <a:pt x="233036" y="64225"/>
                    <a:pt x="233036" y="124286"/>
                  </a:cubicBezTo>
                  <a:cubicBezTo>
                    <a:pt x="233036" y="184347"/>
                    <a:pt x="184347" y="233036"/>
                    <a:pt x="124286" y="233036"/>
                  </a:cubicBezTo>
                  <a:cubicBezTo>
                    <a:pt x="64225" y="233036"/>
                    <a:pt x="15536" y="184347"/>
                    <a:pt x="15536" y="124286"/>
                  </a:cubicBezTo>
                  <a:cubicBezTo>
                    <a:pt x="15596" y="64250"/>
                    <a:pt x="64250" y="15596"/>
                    <a:pt x="124286" y="15536"/>
                  </a:cubicBezTo>
                  <a:moveTo>
                    <a:pt x="124286" y="0"/>
                  </a:moveTo>
                  <a:cubicBezTo>
                    <a:pt x="55644" y="0"/>
                    <a:pt x="0" y="55644"/>
                    <a:pt x="0" y="124286"/>
                  </a:cubicBezTo>
                  <a:cubicBezTo>
                    <a:pt x="0" y="192928"/>
                    <a:pt x="55644" y="248572"/>
                    <a:pt x="124286" y="248572"/>
                  </a:cubicBezTo>
                  <a:cubicBezTo>
                    <a:pt x="192928" y="248572"/>
                    <a:pt x="248572" y="192928"/>
                    <a:pt x="248572" y="124286"/>
                  </a:cubicBezTo>
                  <a:cubicBezTo>
                    <a:pt x="248572" y="55644"/>
                    <a:pt x="192928" y="0"/>
                    <a:pt x="124286" y="0"/>
                  </a:cubicBez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655E5B-171E-E921-FE7D-584AD9F0BC03}"/>
                </a:ext>
              </a:extLst>
            </p:cNvPr>
            <p:cNvSpPr/>
            <p:nvPr/>
          </p:nvSpPr>
          <p:spPr>
            <a:xfrm>
              <a:off x="1445160" y="2289413"/>
              <a:ext cx="497144" cy="248572"/>
            </a:xfrm>
            <a:custGeom>
              <a:avLst/>
              <a:gdLst>
                <a:gd name="connsiteX0" fmla="*/ 497144 w 497144"/>
                <a:gd name="connsiteY0" fmla="*/ 248572 h 248572"/>
                <a:gd name="connsiteX1" fmla="*/ 481608 w 497144"/>
                <a:gd name="connsiteY1" fmla="*/ 248572 h 248572"/>
                <a:gd name="connsiteX2" fmla="*/ 481608 w 497144"/>
                <a:gd name="connsiteY2" fmla="*/ 128170 h 248572"/>
                <a:gd name="connsiteX3" fmla="*/ 460441 w 497144"/>
                <a:gd name="connsiteY3" fmla="*/ 86076 h 248572"/>
                <a:gd name="connsiteX4" fmla="*/ 345771 w 497144"/>
                <a:gd name="connsiteY4" fmla="*/ 30295 h 248572"/>
                <a:gd name="connsiteX5" fmla="*/ 248572 w 497144"/>
                <a:gd name="connsiteY5" fmla="*/ 15536 h 248572"/>
                <a:gd name="connsiteX6" fmla="*/ 151287 w 497144"/>
                <a:gd name="connsiteY6" fmla="*/ 30295 h 248572"/>
                <a:gd name="connsiteX7" fmla="*/ 36416 w 497144"/>
                <a:gd name="connsiteY7" fmla="*/ 86223 h 248572"/>
                <a:gd name="connsiteX8" fmla="*/ 15536 w 497144"/>
                <a:gd name="connsiteY8" fmla="*/ 128170 h 248572"/>
                <a:gd name="connsiteX9" fmla="*/ 15536 w 497144"/>
                <a:gd name="connsiteY9" fmla="*/ 248572 h 248572"/>
                <a:gd name="connsiteX10" fmla="*/ 0 w 497144"/>
                <a:gd name="connsiteY10" fmla="*/ 248572 h 248572"/>
                <a:gd name="connsiteX11" fmla="*/ 0 w 497144"/>
                <a:gd name="connsiteY11" fmla="*/ 128170 h 248572"/>
                <a:gd name="connsiteX12" fmla="*/ 27001 w 497144"/>
                <a:gd name="connsiteY12" fmla="*/ 73942 h 248572"/>
                <a:gd name="connsiteX13" fmla="*/ 147100 w 497144"/>
                <a:gd name="connsiteY13" fmla="*/ 15357 h 248572"/>
                <a:gd name="connsiteX14" fmla="*/ 248572 w 497144"/>
                <a:gd name="connsiteY14" fmla="*/ 0 h 248572"/>
                <a:gd name="connsiteX15" fmla="*/ 350137 w 497144"/>
                <a:gd name="connsiteY15" fmla="*/ 15373 h 248572"/>
                <a:gd name="connsiteX16" fmla="*/ 470213 w 497144"/>
                <a:gd name="connsiteY16" fmla="*/ 73989 h 248572"/>
                <a:gd name="connsiteX17" fmla="*/ 497144 w 497144"/>
                <a:gd name="connsiteY17" fmla="*/ 128170 h 24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7144" h="248572">
                  <a:moveTo>
                    <a:pt x="497144" y="248572"/>
                  </a:moveTo>
                  <a:lnTo>
                    <a:pt x="481608" y="248572"/>
                  </a:lnTo>
                  <a:lnTo>
                    <a:pt x="481608" y="128170"/>
                  </a:lnTo>
                  <a:cubicBezTo>
                    <a:pt x="481239" y="111670"/>
                    <a:pt x="473465" y="96212"/>
                    <a:pt x="460441" y="86076"/>
                  </a:cubicBezTo>
                  <a:cubicBezTo>
                    <a:pt x="426373" y="59935"/>
                    <a:pt x="387367" y="40961"/>
                    <a:pt x="345771" y="30295"/>
                  </a:cubicBezTo>
                  <a:cubicBezTo>
                    <a:pt x="314278" y="20604"/>
                    <a:pt x="281523" y="15630"/>
                    <a:pt x="248572" y="15536"/>
                  </a:cubicBezTo>
                  <a:cubicBezTo>
                    <a:pt x="215632" y="16107"/>
                    <a:pt x="182915" y="21071"/>
                    <a:pt x="151287" y="30295"/>
                  </a:cubicBezTo>
                  <a:cubicBezTo>
                    <a:pt x="110126" y="42350"/>
                    <a:pt x="71292" y="61258"/>
                    <a:pt x="36416" y="86223"/>
                  </a:cubicBezTo>
                  <a:cubicBezTo>
                    <a:pt x="23523" y="96371"/>
                    <a:pt x="15860" y="111766"/>
                    <a:pt x="15536" y="128170"/>
                  </a:cubicBezTo>
                  <a:lnTo>
                    <a:pt x="15536" y="248572"/>
                  </a:lnTo>
                  <a:lnTo>
                    <a:pt x="0" y="248572"/>
                  </a:lnTo>
                  <a:lnTo>
                    <a:pt x="0" y="128170"/>
                  </a:lnTo>
                  <a:cubicBezTo>
                    <a:pt x="385" y="106953"/>
                    <a:pt x="10303" y="87037"/>
                    <a:pt x="27001" y="73942"/>
                  </a:cubicBezTo>
                  <a:cubicBezTo>
                    <a:pt x="63444" y="47782"/>
                    <a:pt x="104050" y="27974"/>
                    <a:pt x="147100" y="15357"/>
                  </a:cubicBezTo>
                  <a:cubicBezTo>
                    <a:pt x="180090" y="5745"/>
                    <a:pt x="214215" y="580"/>
                    <a:pt x="248572" y="0"/>
                  </a:cubicBezTo>
                  <a:cubicBezTo>
                    <a:pt x="283000" y="85"/>
                    <a:pt x="317226" y="5265"/>
                    <a:pt x="350137" y="15373"/>
                  </a:cubicBezTo>
                  <a:cubicBezTo>
                    <a:pt x="393711" y="26600"/>
                    <a:pt x="434557" y="46540"/>
                    <a:pt x="470213" y="73989"/>
                  </a:cubicBezTo>
                  <a:cubicBezTo>
                    <a:pt x="486878" y="87083"/>
                    <a:pt x="496768" y="106979"/>
                    <a:pt x="497144" y="128170"/>
                  </a:cubicBezTo>
                  <a:close/>
                </a:path>
              </a:pathLst>
            </a:custGeom>
            <a:solidFill>
              <a:srgbClr val="00000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D2D47A-F9B2-8922-0605-E487546A8992}"/>
              </a:ext>
            </a:extLst>
          </p:cNvPr>
          <p:cNvGrpSpPr/>
          <p:nvPr/>
        </p:nvGrpSpPr>
        <p:grpSpPr>
          <a:xfrm>
            <a:off x="3906519" y="4466968"/>
            <a:ext cx="288653" cy="378950"/>
            <a:chOff x="1472693" y="2295826"/>
            <a:chExt cx="288653" cy="37895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EED95A-0895-FC77-62D0-4F922ECC0EC7}"/>
                </a:ext>
              </a:extLst>
            </p:cNvPr>
            <p:cNvSpPr/>
            <p:nvPr/>
          </p:nvSpPr>
          <p:spPr>
            <a:xfrm>
              <a:off x="1472693" y="2295826"/>
              <a:ext cx="288653" cy="378950"/>
            </a:xfrm>
            <a:custGeom>
              <a:avLst/>
              <a:gdLst>
                <a:gd name="connsiteX0" fmla="*/ 252716 w 288653"/>
                <a:gd name="connsiteY0" fmla="*/ 170151 h 378950"/>
                <a:gd name="connsiteX1" fmla="*/ 252716 w 288653"/>
                <a:gd name="connsiteY1" fmla="*/ 108379 h 378950"/>
                <a:gd name="connsiteX2" fmla="*/ 144337 w 288653"/>
                <a:gd name="connsiteY2" fmla="*/ 0 h 378950"/>
                <a:gd name="connsiteX3" fmla="*/ 35958 w 288653"/>
                <a:gd name="connsiteY3" fmla="*/ 108379 h 378950"/>
                <a:gd name="connsiteX4" fmla="*/ 35958 w 288653"/>
                <a:gd name="connsiteY4" fmla="*/ 170146 h 378950"/>
                <a:gd name="connsiteX5" fmla="*/ 0 w 288653"/>
                <a:gd name="connsiteY5" fmla="*/ 172723 h 378950"/>
                <a:gd name="connsiteX6" fmla="*/ 0 w 288653"/>
                <a:gd name="connsiteY6" fmla="*/ 368641 h 378950"/>
                <a:gd name="connsiteX7" fmla="*/ 144327 w 288653"/>
                <a:gd name="connsiteY7" fmla="*/ 378950 h 378950"/>
                <a:gd name="connsiteX8" fmla="*/ 288653 w 288653"/>
                <a:gd name="connsiteY8" fmla="*/ 368641 h 378950"/>
                <a:gd name="connsiteX9" fmla="*/ 288653 w 288653"/>
                <a:gd name="connsiteY9" fmla="*/ 172713 h 378950"/>
                <a:gd name="connsiteX10" fmla="*/ 46267 w 288653"/>
                <a:gd name="connsiteY10" fmla="*/ 108379 h 378950"/>
                <a:gd name="connsiteX11" fmla="*/ 144337 w 288653"/>
                <a:gd name="connsiteY11" fmla="*/ 10309 h 378950"/>
                <a:gd name="connsiteX12" fmla="*/ 242407 w 288653"/>
                <a:gd name="connsiteY12" fmla="*/ 108379 h 378950"/>
                <a:gd name="connsiteX13" fmla="*/ 242407 w 288653"/>
                <a:gd name="connsiteY13" fmla="*/ 169460 h 378950"/>
                <a:gd name="connsiteX14" fmla="*/ 226814 w 288653"/>
                <a:gd name="connsiteY14" fmla="*/ 168419 h 378950"/>
                <a:gd name="connsiteX15" fmla="*/ 226814 w 288653"/>
                <a:gd name="connsiteY15" fmla="*/ 108250 h 378950"/>
                <a:gd name="connsiteX16" fmla="*/ 144342 w 288653"/>
                <a:gd name="connsiteY16" fmla="*/ 25778 h 378950"/>
                <a:gd name="connsiteX17" fmla="*/ 61870 w 288653"/>
                <a:gd name="connsiteY17" fmla="*/ 108250 h 378950"/>
                <a:gd name="connsiteX18" fmla="*/ 61870 w 288653"/>
                <a:gd name="connsiteY18" fmla="*/ 168419 h 378950"/>
                <a:gd name="connsiteX19" fmla="*/ 46277 w 288653"/>
                <a:gd name="connsiteY19" fmla="*/ 169450 h 378950"/>
                <a:gd name="connsiteX20" fmla="*/ 216505 w 288653"/>
                <a:gd name="connsiteY20" fmla="*/ 167697 h 378950"/>
                <a:gd name="connsiteX21" fmla="*/ 144342 w 288653"/>
                <a:gd name="connsiteY21" fmla="*/ 162404 h 378950"/>
                <a:gd name="connsiteX22" fmla="*/ 72179 w 288653"/>
                <a:gd name="connsiteY22" fmla="*/ 167697 h 378950"/>
                <a:gd name="connsiteX23" fmla="*/ 72179 w 288653"/>
                <a:gd name="connsiteY23" fmla="*/ 108250 h 378950"/>
                <a:gd name="connsiteX24" fmla="*/ 144342 w 288653"/>
                <a:gd name="connsiteY24" fmla="*/ 36087 h 378950"/>
                <a:gd name="connsiteX25" fmla="*/ 216505 w 288653"/>
                <a:gd name="connsiteY25" fmla="*/ 108250 h 378950"/>
                <a:gd name="connsiteX26" fmla="*/ 278360 w 288653"/>
                <a:gd name="connsiteY26" fmla="*/ 359043 h 378950"/>
                <a:gd name="connsiteX27" fmla="*/ 144342 w 288653"/>
                <a:gd name="connsiteY27" fmla="*/ 368620 h 378950"/>
                <a:gd name="connsiteX28" fmla="*/ 10325 w 288653"/>
                <a:gd name="connsiteY28" fmla="*/ 359043 h 378950"/>
                <a:gd name="connsiteX29" fmla="*/ 10325 w 288653"/>
                <a:gd name="connsiteY29" fmla="*/ 182315 h 378950"/>
                <a:gd name="connsiteX30" fmla="*/ 36788 w 288653"/>
                <a:gd name="connsiteY30" fmla="*/ 180424 h 378950"/>
                <a:gd name="connsiteX31" fmla="*/ 67782 w 288653"/>
                <a:gd name="connsiteY31" fmla="*/ 178362 h 378950"/>
                <a:gd name="connsiteX32" fmla="*/ 144342 w 288653"/>
                <a:gd name="connsiteY32" fmla="*/ 172738 h 378950"/>
                <a:gd name="connsiteX33" fmla="*/ 220974 w 288653"/>
                <a:gd name="connsiteY33" fmla="*/ 178362 h 378950"/>
                <a:gd name="connsiteX34" fmla="*/ 251855 w 288653"/>
                <a:gd name="connsiteY34" fmla="*/ 180424 h 378950"/>
                <a:gd name="connsiteX35" fmla="*/ 278360 w 288653"/>
                <a:gd name="connsiteY35" fmla="*/ 182315 h 37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8653" h="378950">
                  <a:moveTo>
                    <a:pt x="252716" y="170151"/>
                  </a:moveTo>
                  <a:lnTo>
                    <a:pt x="252716" y="108379"/>
                  </a:lnTo>
                  <a:cubicBezTo>
                    <a:pt x="252716" y="48523"/>
                    <a:pt x="204193" y="0"/>
                    <a:pt x="144337" y="0"/>
                  </a:cubicBezTo>
                  <a:cubicBezTo>
                    <a:pt x="84481" y="0"/>
                    <a:pt x="35958" y="48523"/>
                    <a:pt x="35958" y="108379"/>
                  </a:cubicBezTo>
                  <a:lnTo>
                    <a:pt x="35958" y="170146"/>
                  </a:lnTo>
                  <a:lnTo>
                    <a:pt x="0" y="172723"/>
                  </a:lnTo>
                  <a:lnTo>
                    <a:pt x="0" y="368641"/>
                  </a:lnTo>
                  <a:lnTo>
                    <a:pt x="144327" y="378950"/>
                  </a:lnTo>
                  <a:lnTo>
                    <a:pt x="288653" y="368641"/>
                  </a:lnTo>
                  <a:lnTo>
                    <a:pt x="288653" y="172713"/>
                  </a:lnTo>
                  <a:close/>
                  <a:moveTo>
                    <a:pt x="46267" y="108379"/>
                  </a:moveTo>
                  <a:cubicBezTo>
                    <a:pt x="46267" y="54216"/>
                    <a:pt x="90174" y="10309"/>
                    <a:pt x="144337" y="10309"/>
                  </a:cubicBezTo>
                  <a:cubicBezTo>
                    <a:pt x="198500" y="10309"/>
                    <a:pt x="242407" y="54216"/>
                    <a:pt x="242407" y="108379"/>
                  </a:cubicBezTo>
                  <a:lnTo>
                    <a:pt x="242407" y="169460"/>
                  </a:lnTo>
                  <a:lnTo>
                    <a:pt x="226814" y="168419"/>
                  </a:lnTo>
                  <a:lnTo>
                    <a:pt x="226814" y="108250"/>
                  </a:lnTo>
                  <a:cubicBezTo>
                    <a:pt x="226814" y="62702"/>
                    <a:pt x="189891" y="25778"/>
                    <a:pt x="144342" y="25778"/>
                  </a:cubicBezTo>
                  <a:cubicBezTo>
                    <a:pt x="98794" y="25778"/>
                    <a:pt x="61870" y="62702"/>
                    <a:pt x="61870" y="108250"/>
                  </a:cubicBezTo>
                  <a:lnTo>
                    <a:pt x="61870" y="168419"/>
                  </a:lnTo>
                  <a:lnTo>
                    <a:pt x="46277" y="169450"/>
                  </a:lnTo>
                  <a:close/>
                  <a:moveTo>
                    <a:pt x="216505" y="167697"/>
                  </a:moveTo>
                  <a:lnTo>
                    <a:pt x="144342" y="162404"/>
                  </a:lnTo>
                  <a:lnTo>
                    <a:pt x="72179" y="167697"/>
                  </a:lnTo>
                  <a:lnTo>
                    <a:pt x="72179" y="108250"/>
                  </a:lnTo>
                  <a:cubicBezTo>
                    <a:pt x="72179" y="68395"/>
                    <a:pt x="104487" y="36087"/>
                    <a:pt x="144342" y="36087"/>
                  </a:cubicBezTo>
                  <a:cubicBezTo>
                    <a:pt x="184197" y="36087"/>
                    <a:pt x="216505" y="68395"/>
                    <a:pt x="216505" y="108250"/>
                  </a:cubicBezTo>
                  <a:close/>
                  <a:moveTo>
                    <a:pt x="278360" y="359043"/>
                  </a:moveTo>
                  <a:lnTo>
                    <a:pt x="144342" y="368620"/>
                  </a:lnTo>
                  <a:lnTo>
                    <a:pt x="10325" y="359043"/>
                  </a:lnTo>
                  <a:lnTo>
                    <a:pt x="10325" y="182315"/>
                  </a:lnTo>
                  <a:lnTo>
                    <a:pt x="36788" y="180424"/>
                  </a:lnTo>
                  <a:lnTo>
                    <a:pt x="67782" y="178362"/>
                  </a:lnTo>
                  <a:lnTo>
                    <a:pt x="144342" y="172738"/>
                  </a:lnTo>
                  <a:lnTo>
                    <a:pt x="220974" y="178362"/>
                  </a:lnTo>
                  <a:lnTo>
                    <a:pt x="251855" y="180424"/>
                  </a:lnTo>
                  <a:lnTo>
                    <a:pt x="278360" y="182315"/>
                  </a:lnTo>
                  <a:close/>
                </a:path>
              </a:pathLst>
            </a:custGeom>
            <a:solidFill>
              <a:srgbClr val="00000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EC19734-13AE-92DC-20E4-2540236A495F}"/>
                </a:ext>
              </a:extLst>
            </p:cNvPr>
            <p:cNvSpPr/>
            <p:nvPr/>
          </p:nvSpPr>
          <p:spPr>
            <a:xfrm>
              <a:off x="1580948" y="2525259"/>
              <a:ext cx="72169" cy="97961"/>
            </a:xfrm>
            <a:custGeom>
              <a:avLst/>
              <a:gdLst>
                <a:gd name="connsiteX0" fmla="*/ 36088 w 72169"/>
                <a:gd name="connsiteY0" fmla="*/ 0 h 97961"/>
                <a:gd name="connsiteX1" fmla="*/ 0 w 72169"/>
                <a:gd name="connsiteY1" fmla="*/ 36385 h 97961"/>
                <a:gd name="connsiteX2" fmla="*/ 20624 w 72169"/>
                <a:gd name="connsiteY2" fmla="*/ 68937 h 97961"/>
                <a:gd name="connsiteX3" fmla="*/ 20624 w 72169"/>
                <a:gd name="connsiteY3" fmla="*/ 97962 h 97961"/>
                <a:gd name="connsiteX4" fmla="*/ 51551 w 72169"/>
                <a:gd name="connsiteY4" fmla="*/ 97962 h 97961"/>
                <a:gd name="connsiteX5" fmla="*/ 51551 w 72169"/>
                <a:gd name="connsiteY5" fmla="*/ 68813 h 97961"/>
                <a:gd name="connsiteX6" fmla="*/ 72169 w 72169"/>
                <a:gd name="connsiteY6" fmla="*/ 36092 h 97961"/>
                <a:gd name="connsiteX7" fmla="*/ 36088 w 72169"/>
                <a:gd name="connsiteY7" fmla="*/ 0 h 97961"/>
                <a:gd name="connsiteX8" fmla="*/ 44515 w 72169"/>
                <a:gd name="connsiteY8" fmla="*/ 60679 h 97961"/>
                <a:gd name="connsiteX9" fmla="*/ 41242 w 72169"/>
                <a:gd name="connsiteY9" fmla="*/ 61963 h 97961"/>
                <a:gd name="connsiteX10" fmla="*/ 41242 w 72169"/>
                <a:gd name="connsiteY10" fmla="*/ 87653 h 97961"/>
                <a:gd name="connsiteX11" fmla="*/ 30933 w 72169"/>
                <a:gd name="connsiteY11" fmla="*/ 87653 h 97961"/>
                <a:gd name="connsiteX12" fmla="*/ 30933 w 72169"/>
                <a:gd name="connsiteY12" fmla="*/ 61813 h 97961"/>
                <a:gd name="connsiteX13" fmla="*/ 27469 w 72169"/>
                <a:gd name="connsiteY13" fmla="*/ 60612 h 97961"/>
                <a:gd name="connsiteX14" fmla="*/ 11563 w 72169"/>
                <a:gd name="connsiteY14" fmla="*/ 27664 h 97961"/>
                <a:gd name="connsiteX15" fmla="*/ 44511 w 72169"/>
                <a:gd name="connsiteY15" fmla="*/ 11758 h 97961"/>
                <a:gd name="connsiteX16" fmla="*/ 61860 w 72169"/>
                <a:gd name="connsiteY16" fmla="*/ 36092 h 97961"/>
                <a:gd name="connsiteX17" fmla="*/ 44510 w 72169"/>
                <a:gd name="connsiteY17" fmla="*/ 60679 h 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169" h="97961">
                  <a:moveTo>
                    <a:pt x="36088" y="0"/>
                  </a:moveTo>
                  <a:cubicBezTo>
                    <a:pt x="16075" y="82"/>
                    <a:pt x="-82" y="16372"/>
                    <a:pt x="0" y="36385"/>
                  </a:cubicBezTo>
                  <a:cubicBezTo>
                    <a:pt x="58" y="50294"/>
                    <a:pt x="8071" y="62943"/>
                    <a:pt x="20624" y="68937"/>
                  </a:cubicBezTo>
                  <a:lnTo>
                    <a:pt x="20624" y="97962"/>
                  </a:lnTo>
                  <a:lnTo>
                    <a:pt x="51551" y="97962"/>
                  </a:lnTo>
                  <a:lnTo>
                    <a:pt x="51551" y="68813"/>
                  </a:lnTo>
                  <a:cubicBezTo>
                    <a:pt x="64013" y="62632"/>
                    <a:pt x="71972" y="50001"/>
                    <a:pt x="72169" y="36092"/>
                  </a:cubicBezTo>
                  <a:cubicBezTo>
                    <a:pt x="72149" y="16171"/>
                    <a:pt x="56008" y="26"/>
                    <a:pt x="36088" y="0"/>
                  </a:cubicBezTo>
                  <a:close/>
                  <a:moveTo>
                    <a:pt x="44515" y="60679"/>
                  </a:moveTo>
                  <a:lnTo>
                    <a:pt x="41242" y="61963"/>
                  </a:lnTo>
                  <a:lnTo>
                    <a:pt x="41242" y="87653"/>
                  </a:lnTo>
                  <a:lnTo>
                    <a:pt x="30933" y="87653"/>
                  </a:lnTo>
                  <a:lnTo>
                    <a:pt x="30933" y="61813"/>
                  </a:lnTo>
                  <a:lnTo>
                    <a:pt x="27469" y="60612"/>
                  </a:lnTo>
                  <a:cubicBezTo>
                    <a:pt x="13978" y="55906"/>
                    <a:pt x="6857" y="41155"/>
                    <a:pt x="11563" y="27664"/>
                  </a:cubicBezTo>
                  <a:cubicBezTo>
                    <a:pt x="16268" y="14173"/>
                    <a:pt x="31020" y="7052"/>
                    <a:pt x="44511" y="11758"/>
                  </a:cubicBezTo>
                  <a:cubicBezTo>
                    <a:pt x="54868" y="15371"/>
                    <a:pt x="61821" y="25123"/>
                    <a:pt x="61860" y="36092"/>
                  </a:cubicBezTo>
                  <a:cubicBezTo>
                    <a:pt x="61634" y="47060"/>
                    <a:pt x="54768" y="56790"/>
                    <a:pt x="44510" y="60679"/>
                  </a:cubicBezTo>
                  <a:close/>
                </a:path>
              </a:pathLst>
            </a:custGeom>
            <a:solidFill>
              <a:srgbClr val="000000"/>
            </a:solidFill>
            <a:ln w="5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3" name="Graphic 22" descr="User outline">
            <a:extLst>
              <a:ext uri="{FF2B5EF4-FFF2-40B4-BE49-F238E27FC236}">
                <a16:creationId xmlns:a16="http://schemas.microsoft.com/office/drawing/2014/main" id="{7559A438-2F9C-3A22-FD33-B631DFCA96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51392" y="5234186"/>
            <a:ext cx="706943" cy="7069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E948A56-99D1-B467-FA28-6BEF9335940A}"/>
              </a:ext>
            </a:extLst>
          </p:cNvPr>
          <p:cNvSpPr>
            <a:spLocks/>
          </p:cNvSpPr>
          <p:nvPr/>
        </p:nvSpPr>
        <p:spPr>
          <a:xfrm>
            <a:off x="3708540" y="6925509"/>
            <a:ext cx="854651" cy="85465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2A1DD55-485F-C8F9-BFCC-601918947E7D}"/>
              </a:ext>
            </a:extLst>
          </p:cNvPr>
          <p:cNvSpPr/>
          <p:nvPr/>
        </p:nvSpPr>
        <p:spPr>
          <a:xfrm>
            <a:off x="5454852" y="3859324"/>
            <a:ext cx="3250207" cy="43125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9413DC1-BB71-D992-A238-8977F55DDFC9}"/>
              </a:ext>
            </a:extLst>
          </p:cNvPr>
          <p:cNvSpPr/>
          <p:nvPr/>
        </p:nvSpPr>
        <p:spPr>
          <a:xfrm>
            <a:off x="6451794" y="3461442"/>
            <a:ext cx="1246443" cy="627503"/>
          </a:xfrm>
          <a:prstGeom prst="downArrow">
            <a:avLst>
              <a:gd name="adj1" fmla="val 50000"/>
              <a:gd name="adj2" fmla="val 666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1C54AA-1CBB-6C34-C6F3-AB4C9789C3CC}"/>
              </a:ext>
            </a:extLst>
          </p:cNvPr>
          <p:cNvGrpSpPr>
            <a:grpSpLocks/>
          </p:cNvGrpSpPr>
          <p:nvPr/>
        </p:nvGrpSpPr>
        <p:grpSpPr>
          <a:xfrm>
            <a:off x="3763007" y="6914463"/>
            <a:ext cx="745716" cy="876741"/>
            <a:chOff x="1189075" y="4185633"/>
            <a:chExt cx="745716" cy="876741"/>
          </a:xfrm>
        </p:grpSpPr>
        <p:pic>
          <p:nvPicPr>
            <p:cNvPr id="28" name="Graphic 27" descr="Single gear outline">
              <a:extLst>
                <a:ext uri="{FF2B5EF4-FFF2-40B4-BE49-F238E27FC236}">
                  <a16:creationId xmlns:a16="http://schemas.microsoft.com/office/drawing/2014/main" id="{656A41B6-F972-88A6-D5C5-C6C74F3C5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247049" y="4541543"/>
              <a:ext cx="520831" cy="520831"/>
            </a:xfrm>
            <a:prstGeom prst="rect">
              <a:avLst/>
            </a:prstGeom>
          </p:spPr>
        </p:pic>
        <p:pic>
          <p:nvPicPr>
            <p:cNvPr id="29" name="Graphic 28" descr="User outline">
              <a:extLst>
                <a:ext uri="{FF2B5EF4-FFF2-40B4-BE49-F238E27FC236}">
                  <a16:creationId xmlns:a16="http://schemas.microsoft.com/office/drawing/2014/main" id="{1F296CAC-A837-B898-7B36-2CBD586DC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89075" y="4185633"/>
              <a:ext cx="745716" cy="745716"/>
            </a:xfrm>
            <a:prstGeom prst="rect">
              <a:avLst/>
            </a:prstGeom>
          </p:spPr>
        </p:pic>
      </p:grpSp>
      <p:pic>
        <p:nvPicPr>
          <p:cNvPr id="30" name="Graphic 29" descr="Clipboard Mixed outline">
            <a:extLst>
              <a:ext uri="{FF2B5EF4-FFF2-40B4-BE49-F238E27FC236}">
                <a16:creationId xmlns:a16="http://schemas.microsoft.com/office/drawing/2014/main" id="{E75D2629-825D-5304-16BD-48691ADD27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63149" y="8119110"/>
            <a:ext cx="457200" cy="45720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F4B4953-EC53-EF59-7827-D11B804C16CD}"/>
              </a:ext>
            </a:extLst>
          </p:cNvPr>
          <p:cNvSpPr/>
          <p:nvPr/>
        </p:nvSpPr>
        <p:spPr>
          <a:xfrm>
            <a:off x="4598067" y="4345959"/>
            <a:ext cx="1888774" cy="264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0D91A3F-F262-6530-D5F4-602C75BCB010}"/>
              </a:ext>
            </a:extLst>
          </p:cNvPr>
          <p:cNvSpPr/>
          <p:nvPr/>
        </p:nvSpPr>
        <p:spPr>
          <a:xfrm>
            <a:off x="4598067" y="5783291"/>
            <a:ext cx="1888774" cy="264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0FA9217-9F0B-7083-BC76-72466ADA73D8}"/>
              </a:ext>
            </a:extLst>
          </p:cNvPr>
          <p:cNvSpPr/>
          <p:nvPr/>
        </p:nvSpPr>
        <p:spPr>
          <a:xfrm>
            <a:off x="4598067" y="7213263"/>
            <a:ext cx="1888774" cy="264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aphic 10" descr="Users with solid fill">
            <a:extLst>
              <a:ext uri="{FF2B5EF4-FFF2-40B4-BE49-F238E27FC236}">
                <a16:creationId xmlns:a16="http://schemas.microsoft.com/office/drawing/2014/main" id="{EDE3B07B-83D3-89FD-9614-6C442B424B55}"/>
              </a:ext>
            </a:extLst>
          </p:cNvPr>
          <p:cNvGrpSpPr/>
          <p:nvPr/>
        </p:nvGrpSpPr>
        <p:grpSpPr>
          <a:xfrm>
            <a:off x="6619084" y="4220401"/>
            <a:ext cx="800100" cy="499109"/>
            <a:chOff x="3619173" y="2123191"/>
            <a:chExt cx="800100" cy="499109"/>
          </a:xfrm>
          <a:solidFill>
            <a:schemeClr val="bg2">
              <a:lumMod val="10000"/>
              <a:lumOff val="90000"/>
            </a:schemeClr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EDF00D3-D902-3EF1-F3F7-CA273E3B8E07}"/>
                </a:ext>
              </a:extLst>
            </p:cNvPr>
            <p:cNvSpPr/>
            <p:nvPr/>
          </p:nvSpPr>
          <p:spPr>
            <a:xfrm>
              <a:off x="3704898" y="2123191"/>
              <a:ext cx="171450" cy="171449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15BEC02-83F7-ECFB-E66F-B25CB9C6D2F8}"/>
                </a:ext>
              </a:extLst>
            </p:cNvPr>
            <p:cNvSpPr/>
            <p:nvPr/>
          </p:nvSpPr>
          <p:spPr>
            <a:xfrm>
              <a:off x="4162098" y="2123191"/>
              <a:ext cx="171450" cy="171449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FB2E49-686C-0467-D8E9-5C94915533C7}"/>
                </a:ext>
              </a:extLst>
            </p:cNvPr>
            <p:cNvSpPr/>
            <p:nvPr/>
          </p:nvSpPr>
          <p:spPr>
            <a:xfrm>
              <a:off x="3847773" y="2450851"/>
              <a:ext cx="342900" cy="171449"/>
            </a:xfrm>
            <a:custGeom>
              <a:avLst/>
              <a:gdLst>
                <a:gd name="connsiteX0" fmla="*/ 342900 w 342900"/>
                <a:gd name="connsiteY0" fmla="*/ 171450 h 171449"/>
                <a:gd name="connsiteX1" fmla="*/ 342900 w 342900"/>
                <a:gd name="connsiteY1" fmla="*/ 85725 h 171449"/>
                <a:gd name="connsiteX2" fmla="*/ 325755 w 342900"/>
                <a:gd name="connsiteY2" fmla="*/ 51435 h 171449"/>
                <a:gd name="connsiteX3" fmla="*/ 241935 w 342900"/>
                <a:gd name="connsiteY3" fmla="*/ 11430 h 171449"/>
                <a:gd name="connsiteX4" fmla="*/ 171450 w 342900"/>
                <a:gd name="connsiteY4" fmla="*/ 0 h 171449"/>
                <a:gd name="connsiteX5" fmla="*/ 100965 w 342900"/>
                <a:gd name="connsiteY5" fmla="*/ 11430 h 171449"/>
                <a:gd name="connsiteX6" fmla="*/ 17145 w 342900"/>
                <a:gd name="connsiteY6" fmla="*/ 51435 h 171449"/>
                <a:gd name="connsiteX7" fmla="*/ 0 w 342900"/>
                <a:gd name="connsiteY7" fmla="*/ 85725 h 171449"/>
                <a:gd name="connsiteX8" fmla="*/ 0 w 342900"/>
                <a:gd name="connsiteY8" fmla="*/ 171450 h 171449"/>
                <a:gd name="connsiteX9" fmla="*/ 342900 w 342900"/>
                <a:gd name="connsiteY9" fmla="*/ 171450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171449">
                  <a:moveTo>
                    <a:pt x="342900" y="171450"/>
                  </a:moveTo>
                  <a:lnTo>
                    <a:pt x="342900" y="85725"/>
                  </a:lnTo>
                  <a:cubicBezTo>
                    <a:pt x="342900" y="72390"/>
                    <a:pt x="337185" y="59055"/>
                    <a:pt x="325755" y="51435"/>
                  </a:cubicBezTo>
                  <a:cubicBezTo>
                    <a:pt x="302895" y="32385"/>
                    <a:pt x="272415" y="19050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19050"/>
                    <a:pt x="41910" y="34290"/>
                    <a:pt x="17145" y="51435"/>
                  </a:cubicBezTo>
                  <a:cubicBezTo>
                    <a:pt x="5715" y="60960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342900" y="171450"/>
                  </a:ln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FC02C1-DBAE-F630-B3D5-9001E3A975EA}"/>
                </a:ext>
              </a:extLst>
            </p:cNvPr>
            <p:cNvSpPr/>
            <p:nvPr/>
          </p:nvSpPr>
          <p:spPr>
            <a:xfrm>
              <a:off x="3933498" y="2256541"/>
              <a:ext cx="171450" cy="171450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C672455-FA80-6B33-EDC1-A925307425A9}"/>
                </a:ext>
              </a:extLst>
            </p:cNvPr>
            <p:cNvSpPr/>
            <p:nvPr/>
          </p:nvSpPr>
          <p:spPr>
            <a:xfrm>
              <a:off x="4108758" y="2317501"/>
              <a:ext cx="310514" cy="171450"/>
            </a:xfrm>
            <a:custGeom>
              <a:avLst/>
              <a:gdLst>
                <a:gd name="connsiteX0" fmla="*/ 293370 w 310514"/>
                <a:gd name="connsiteY0" fmla="*/ 51435 h 171450"/>
                <a:gd name="connsiteX1" fmla="*/ 209550 w 310514"/>
                <a:gd name="connsiteY1" fmla="*/ 11430 h 171450"/>
                <a:gd name="connsiteX2" fmla="*/ 139065 w 310514"/>
                <a:gd name="connsiteY2" fmla="*/ 0 h 171450"/>
                <a:gd name="connsiteX3" fmla="*/ 68580 w 310514"/>
                <a:gd name="connsiteY3" fmla="*/ 11430 h 171450"/>
                <a:gd name="connsiteX4" fmla="*/ 34290 w 310514"/>
                <a:gd name="connsiteY4" fmla="*/ 24765 h 171450"/>
                <a:gd name="connsiteX5" fmla="*/ 34290 w 310514"/>
                <a:gd name="connsiteY5" fmla="*/ 26670 h 171450"/>
                <a:gd name="connsiteX6" fmla="*/ 0 w 310514"/>
                <a:gd name="connsiteY6" fmla="*/ 110490 h 171450"/>
                <a:gd name="connsiteX7" fmla="*/ 87630 w 310514"/>
                <a:gd name="connsiteY7" fmla="*/ 154305 h 171450"/>
                <a:gd name="connsiteX8" fmla="*/ 102870 w 310514"/>
                <a:gd name="connsiteY8" fmla="*/ 171450 h 171450"/>
                <a:gd name="connsiteX9" fmla="*/ 310515 w 310514"/>
                <a:gd name="connsiteY9" fmla="*/ 171450 h 171450"/>
                <a:gd name="connsiteX10" fmla="*/ 310515 w 310514"/>
                <a:gd name="connsiteY10" fmla="*/ 85725 h 171450"/>
                <a:gd name="connsiteX11" fmla="*/ 293370 w 310514"/>
                <a:gd name="connsiteY11" fmla="*/ 5143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0514" h="171450">
                  <a:moveTo>
                    <a:pt x="293370" y="51435"/>
                  </a:moveTo>
                  <a:cubicBezTo>
                    <a:pt x="270510" y="32385"/>
                    <a:pt x="240030" y="19050"/>
                    <a:pt x="209550" y="11430"/>
                  </a:cubicBezTo>
                  <a:cubicBezTo>
                    <a:pt x="188595" y="5715"/>
                    <a:pt x="163830" y="0"/>
                    <a:pt x="139065" y="0"/>
                  </a:cubicBezTo>
                  <a:cubicBezTo>
                    <a:pt x="116205" y="0"/>
                    <a:pt x="91440" y="3810"/>
                    <a:pt x="68580" y="11430"/>
                  </a:cubicBezTo>
                  <a:cubicBezTo>
                    <a:pt x="57150" y="15240"/>
                    <a:pt x="45720" y="19050"/>
                    <a:pt x="34290" y="24765"/>
                  </a:cubicBezTo>
                  <a:lnTo>
                    <a:pt x="34290" y="26670"/>
                  </a:lnTo>
                  <a:cubicBezTo>
                    <a:pt x="34290" y="59055"/>
                    <a:pt x="20955" y="89535"/>
                    <a:pt x="0" y="110490"/>
                  </a:cubicBezTo>
                  <a:cubicBezTo>
                    <a:pt x="36195" y="121920"/>
                    <a:pt x="64770" y="137160"/>
                    <a:pt x="87630" y="154305"/>
                  </a:cubicBezTo>
                  <a:cubicBezTo>
                    <a:pt x="93345" y="160020"/>
                    <a:pt x="99060" y="163830"/>
                    <a:pt x="102870" y="171450"/>
                  </a:cubicBezTo>
                  <a:lnTo>
                    <a:pt x="310515" y="171450"/>
                  </a:lnTo>
                  <a:lnTo>
                    <a:pt x="310515" y="85725"/>
                  </a:lnTo>
                  <a:cubicBezTo>
                    <a:pt x="310515" y="72390"/>
                    <a:pt x="304800" y="59055"/>
                    <a:pt x="293370" y="5143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8BCD0DB-9AE3-D2A6-4D17-C1E4EB16CAF5}"/>
                </a:ext>
              </a:extLst>
            </p:cNvPr>
            <p:cNvSpPr/>
            <p:nvPr/>
          </p:nvSpPr>
          <p:spPr>
            <a:xfrm>
              <a:off x="3619173" y="2317501"/>
              <a:ext cx="310514" cy="171450"/>
            </a:xfrm>
            <a:custGeom>
              <a:avLst/>
              <a:gdLst>
                <a:gd name="connsiteX0" fmla="*/ 222885 w 310514"/>
                <a:gd name="connsiteY0" fmla="*/ 154305 h 171450"/>
                <a:gd name="connsiteX1" fmla="*/ 222885 w 310514"/>
                <a:gd name="connsiteY1" fmla="*/ 154305 h 171450"/>
                <a:gd name="connsiteX2" fmla="*/ 310515 w 310514"/>
                <a:gd name="connsiteY2" fmla="*/ 110490 h 171450"/>
                <a:gd name="connsiteX3" fmla="*/ 276225 w 310514"/>
                <a:gd name="connsiteY3" fmla="*/ 26670 h 171450"/>
                <a:gd name="connsiteX4" fmla="*/ 276225 w 310514"/>
                <a:gd name="connsiteY4" fmla="*/ 22860 h 171450"/>
                <a:gd name="connsiteX5" fmla="*/ 241935 w 310514"/>
                <a:gd name="connsiteY5" fmla="*/ 11430 h 171450"/>
                <a:gd name="connsiteX6" fmla="*/ 171450 w 310514"/>
                <a:gd name="connsiteY6" fmla="*/ 0 h 171450"/>
                <a:gd name="connsiteX7" fmla="*/ 100965 w 310514"/>
                <a:gd name="connsiteY7" fmla="*/ 11430 h 171450"/>
                <a:gd name="connsiteX8" fmla="*/ 17145 w 310514"/>
                <a:gd name="connsiteY8" fmla="*/ 51435 h 171450"/>
                <a:gd name="connsiteX9" fmla="*/ 0 w 310514"/>
                <a:gd name="connsiteY9" fmla="*/ 85725 h 171450"/>
                <a:gd name="connsiteX10" fmla="*/ 0 w 310514"/>
                <a:gd name="connsiteY10" fmla="*/ 171450 h 171450"/>
                <a:gd name="connsiteX11" fmla="*/ 205740 w 310514"/>
                <a:gd name="connsiteY11" fmla="*/ 171450 h 171450"/>
                <a:gd name="connsiteX12" fmla="*/ 222885 w 310514"/>
                <a:gd name="connsiteY12" fmla="*/ 15430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514" h="171450">
                  <a:moveTo>
                    <a:pt x="222885" y="154305"/>
                  </a:moveTo>
                  <a:lnTo>
                    <a:pt x="222885" y="154305"/>
                  </a:lnTo>
                  <a:cubicBezTo>
                    <a:pt x="249555" y="135255"/>
                    <a:pt x="280035" y="120015"/>
                    <a:pt x="310515" y="110490"/>
                  </a:cubicBezTo>
                  <a:cubicBezTo>
                    <a:pt x="289560" y="87630"/>
                    <a:pt x="276225" y="59055"/>
                    <a:pt x="276225" y="26670"/>
                  </a:cubicBezTo>
                  <a:cubicBezTo>
                    <a:pt x="276225" y="24765"/>
                    <a:pt x="276225" y="24765"/>
                    <a:pt x="276225" y="22860"/>
                  </a:cubicBezTo>
                  <a:cubicBezTo>
                    <a:pt x="264795" y="19050"/>
                    <a:pt x="253365" y="13335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20955"/>
                    <a:pt x="41910" y="34290"/>
                    <a:pt x="17145" y="51435"/>
                  </a:cubicBezTo>
                  <a:cubicBezTo>
                    <a:pt x="5715" y="59055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205740" y="171450"/>
                  </a:lnTo>
                  <a:cubicBezTo>
                    <a:pt x="211455" y="163830"/>
                    <a:pt x="215265" y="160020"/>
                    <a:pt x="222885" y="15430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79AFB24-3E0A-E7BE-A94E-50F25CC533FD}"/>
              </a:ext>
            </a:extLst>
          </p:cNvPr>
          <p:cNvSpPr txBox="1"/>
          <p:nvPr/>
        </p:nvSpPr>
        <p:spPr>
          <a:xfrm>
            <a:off x="6090197" y="4744181"/>
            <a:ext cx="188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CA01 - Admins</a:t>
            </a:r>
          </a:p>
        </p:txBody>
      </p:sp>
      <p:grpSp>
        <p:nvGrpSpPr>
          <p:cNvPr id="42" name="Graphic 10" descr="Users with solid fill">
            <a:extLst>
              <a:ext uri="{FF2B5EF4-FFF2-40B4-BE49-F238E27FC236}">
                <a16:creationId xmlns:a16="http://schemas.microsoft.com/office/drawing/2014/main" id="{3EB0441B-288D-C3FD-1C37-0F0713B138D8}"/>
              </a:ext>
            </a:extLst>
          </p:cNvPr>
          <p:cNvGrpSpPr/>
          <p:nvPr/>
        </p:nvGrpSpPr>
        <p:grpSpPr>
          <a:xfrm>
            <a:off x="6578402" y="7020818"/>
            <a:ext cx="800100" cy="499109"/>
            <a:chOff x="3619173" y="2123191"/>
            <a:chExt cx="800100" cy="499109"/>
          </a:xfrm>
          <a:solidFill>
            <a:schemeClr val="bg2">
              <a:lumMod val="10000"/>
              <a:lumOff val="90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0D99080-C4B2-B2B1-6A42-480D3DD811B0}"/>
                </a:ext>
              </a:extLst>
            </p:cNvPr>
            <p:cNvSpPr/>
            <p:nvPr/>
          </p:nvSpPr>
          <p:spPr>
            <a:xfrm>
              <a:off x="3704898" y="2123191"/>
              <a:ext cx="171450" cy="171449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716DD6-6E75-4FCE-72FC-1EA48085847F}"/>
                </a:ext>
              </a:extLst>
            </p:cNvPr>
            <p:cNvSpPr/>
            <p:nvPr/>
          </p:nvSpPr>
          <p:spPr>
            <a:xfrm>
              <a:off x="4162098" y="2123191"/>
              <a:ext cx="171450" cy="171449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6C65FB4-4E45-6C5F-B015-D75D4BC86753}"/>
                </a:ext>
              </a:extLst>
            </p:cNvPr>
            <p:cNvSpPr/>
            <p:nvPr/>
          </p:nvSpPr>
          <p:spPr>
            <a:xfrm>
              <a:off x="3847773" y="2450851"/>
              <a:ext cx="342900" cy="171449"/>
            </a:xfrm>
            <a:custGeom>
              <a:avLst/>
              <a:gdLst>
                <a:gd name="connsiteX0" fmla="*/ 342900 w 342900"/>
                <a:gd name="connsiteY0" fmla="*/ 171450 h 171449"/>
                <a:gd name="connsiteX1" fmla="*/ 342900 w 342900"/>
                <a:gd name="connsiteY1" fmla="*/ 85725 h 171449"/>
                <a:gd name="connsiteX2" fmla="*/ 325755 w 342900"/>
                <a:gd name="connsiteY2" fmla="*/ 51435 h 171449"/>
                <a:gd name="connsiteX3" fmla="*/ 241935 w 342900"/>
                <a:gd name="connsiteY3" fmla="*/ 11430 h 171449"/>
                <a:gd name="connsiteX4" fmla="*/ 171450 w 342900"/>
                <a:gd name="connsiteY4" fmla="*/ 0 h 171449"/>
                <a:gd name="connsiteX5" fmla="*/ 100965 w 342900"/>
                <a:gd name="connsiteY5" fmla="*/ 11430 h 171449"/>
                <a:gd name="connsiteX6" fmla="*/ 17145 w 342900"/>
                <a:gd name="connsiteY6" fmla="*/ 51435 h 171449"/>
                <a:gd name="connsiteX7" fmla="*/ 0 w 342900"/>
                <a:gd name="connsiteY7" fmla="*/ 85725 h 171449"/>
                <a:gd name="connsiteX8" fmla="*/ 0 w 342900"/>
                <a:gd name="connsiteY8" fmla="*/ 171450 h 171449"/>
                <a:gd name="connsiteX9" fmla="*/ 342900 w 342900"/>
                <a:gd name="connsiteY9" fmla="*/ 171450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171449">
                  <a:moveTo>
                    <a:pt x="342900" y="171450"/>
                  </a:moveTo>
                  <a:lnTo>
                    <a:pt x="342900" y="85725"/>
                  </a:lnTo>
                  <a:cubicBezTo>
                    <a:pt x="342900" y="72390"/>
                    <a:pt x="337185" y="59055"/>
                    <a:pt x="325755" y="51435"/>
                  </a:cubicBezTo>
                  <a:cubicBezTo>
                    <a:pt x="302895" y="32385"/>
                    <a:pt x="272415" y="19050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19050"/>
                    <a:pt x="41910" y="34290"/>
                    <a:pt x="17145" y="51435"/>
                  </a:cubicBezTo>
                  <a:cubicBezTo>
                    <a:pt x="5715" y="60960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342900" y="171450"/>
                  </a:ln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5A04B6D-F5C5-D0C9-002F-07C6A284966C}"/>
                </a:ext>
              </a:extLst>
            </p:cNvPr>
            <p:cNvSpPr/>
            <p:nvPr/>
          </p:nvSpPr>
          <p:spPr>
            <a:xfrm>
              <a:off x="3933498" y="2256541"/>
              <a:ext cx="171450" cy="171450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91A3A18-EA9F-D7A7-9D88-99B94286FD8D}"/>
                </a:ext>
              </a:extLst>
            </p:cNvPr>
            <p:cNvSpPr/>
            <p:nvPr/>
          </p:nvSpPr>
          <p:spPr>
            <a:xfrm>
              <a:off x="4108758" y="2317501"/>
              <a:ext cx="310514" cy="171450"/>
            </a:xfrm>
            <a:custGeom>
              <a:avLst/>
              <a:gdLst>
                <a:gd name="connsiteX0" fmla="*/ 293370 w 310514"/>
                <a:gd name="connsiteY0" fmla="*/ 51435 h 171450"/>
                <a:gd name="connsiteX1" fmla="*/ 209550 w 310514"/>
                <a:gd name="connsiteY1" fmla="*/ 11430 h 171450"/>
                <a:gd name="connsiteX2" fmla="*/ 139065 w 310514"/>
                <a:gd name="connsiteY2" fmla="*/ 0 h 171450"/>
                <a:gd name="connsiteX3" fmla="*/ 68580 w 310514"/>
                <a:gd name="connsiteY3" fmla="*/ 11430 h 171450"/>
                <a:gd name="connsiteX4" fmla="*/ 34290 w 310514"/>
                <a:gd name="connsiteY4" fmla="*/ 24765 h 171450"/>
                <a:gd name="connsiteX5" fmla="*/ 34290 w 310514"/>
                <a:gd name="connsiteY5" fmla="*/ 26670 h 171450"/>
                <a:gd name="connsiteX6" fmla="*/ 0 w 310514"/>
                <a:gd name="connsiteY6" fmla="*/ 110490 h 171450"/>
                <a:gd name="connsiteX7" fmla="*/ 87630 w 310514"/>
                <a:gd name="connsiteY7" fmla="*/ 154305 h 171450"/>
                <a:gd name="connsiteX8" fmla="*/ 102870 w 310514"/>
                <a:gd name="connsiteY8" fmla="*/ 171450 h 171450"/>
                <a:gd name="connsiteX9" fmla="*/ 310515 w 310514"/>
                <a:gd name="connsiteY9" fmla="*/ 171450 h 171450"/>
                <a:gd name="connsiteX10" fmla="*/ 310515 w 310514"/>
                <a:gd name="connsiteY10" fmla="*/ 85725 h 171450"/>
                <a:gd name="connsiteX11" fmla="*/ 293370 w 310514"/>
                <a:gd name="connsiteY11" fmla="*/ 5143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0514" h="171450">
                  <a:moveTo>
                    <a:pt x="293370" y="51435"/>
                  </a:moveTo>
                  <a:cubicBezTo>
                    <a:pt x="270510" y="32385"/>
                    <a:pt x="240030" y="19050"/>
                    <a:pt x="209550" y="11430"/>
                  </a:cubicBezTo>
                  <a:cubicBezTo>
                    <a:pt x="188595" y="5715"/>
                    <a:pt x="163830" y="0"/>
                    <a:pt x="139065" y="0"/>
                  </a:cubicBezTo>
                  <a:cubicBezTo>
                    <a:pt x="116205" y="0"/>
                    <a:pt x="91440" y="3810"/>
                    <a:pt x="68580" y="11430"/>
                  </a:cubicBezTo>
                  <a:cubicBezTo>
                    <a:pt x="57150" y="15240"/>
                    <a:pt x="45720" y="19050"/>
                    <a:pt x="34290" y="24765"/>
                  </a:cubicBezTo>
                  <a:lnTo>
                    <a:pt x="34290" y="26670"/>
                  </a:lnTo>
                  <a:cubicBezTo>
                    <a:pt x="34290" y="59055"/>
                    <a:pt x="20955" y="89535"/>
                    <a:pt x="0" y="110490"/>
                  </a:cubicBezTo>
                  <a:cubicBezTo>
                    <a:pt x="36195" y="121920"/>
                    <a:pt x="64770" y="137160"/>
                    <a:pt x="87630" y="154305"/>
                  </a:cubicBezTo>
                  <a:cubicBezTo>
                    <a:pt x="93345" y="160020"/>
                    <a:pt x="99060" y="163830"/>
                    <a:pt x="102870" y="171450"/>
                  </a:cubicBezTo>
                  <a:lnTo>
                    <a:pt x="310515" y="171450"/>
                  </a:lnTo>
                  <a:lnTo>
                    <a:pt x="310515" y="85725"/>
                  </a:lnTo>
                  <a:cubicBezTo>
                    <a:pt x="310515" y="72390"/>
                    <a:pt x="304800" y="59055"/>
                    <a:pt x="293370" y="5143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E92737-AE6C-F856-5E0B-3036CBF2DDF2}"/>
                </a:ext>
              </a:extLst>
            </p:cNvPr>
            <p:cNvSpPr/>
            <p:nvPr/>
          </p:nvSpPr>
          <p:spPr>
            <a:xfrm>
              <a:off x="3619173" y="2317501"/>
              <a:ext cx="310514" cy="171450"/>
            </a:xfrm>
            <a:custGeom>
              <a:avLst/>
              <a:gdLst>
                <a:gd name="connsiteX0" fmla="*/ 222885 w 310514"/>
                <a:gd name="connsiteY0" fmla="*/ 154305 h 171450"/>
                <a:gd name="connsiteX1" fmla="*/ 222885 w 310514"/>
                <a:gd name="connsiteY1" fmla="*/ 154305 h 171450"/>
                <a:gd name="connsiteX2" fmla="*/ 310515 w 310514"/>
                <a:gd name="connsiteY2" fmla="*/ 110490 h 171450"/>
                <a:gd name="connsiteX3" fmla="*/ 276225 w 310514"/>
                <a:gd name="connsiteY3" fmla="*/ 26670 h 171450"/>
                <a:gd name="connsiteX4" fmla="*/ 276225 w 310514"/>
                <a:gd name="connsiteY4" fmla="*/ 22860 h 171450"/>
                <a:gd name="connsiteX5" fmla="*/ 241935 w 310514"/>
                <a:gd name="connsiteY5" fmla="*/ 11430 h 171450"/>
                <a:gd name="connsiteX6" fmla="*/ 171450 w 310514"/>
                <a:gd name="connsiteY6" fmla="*/ 0 h 171450"/>
                <a:gd name="connsiteX7" fmla="*/ 100965 w 310514"/>
                <a:gd name="connsiteY7" fmla="*/ 11430 h 171450"/>
                <a:gd name="connsiteX8" fmla="*/ 17145 w 310514"/>
                <a:gd name="connsiteY8" fmla="*/ 51435 h 171450"/>
                <a:gd name="connsiteX9" fmla="*/ 0 w 310514"/>
                <a:gd name="connsiteY9" fmla="*/ 85725 h 171450"/>
                <a:gd name="connsiteX10" fmla="*/ 0 w 310514"/>
                <a:gd name="connsiteY10" fmla="*/ 171450 h 171450"/>
                <a:gd name="connsiteX11" fmla="*/ 205740 w 310514"/>
                <a:gd name="connsiteY11" fmla="*/ 171450 h 171450"/>
                <a:gd name="connsiteX12" fmla="*/ 222885 w 310514"/>
                <a:gd name="connsiteY12" fmla="*/ 15430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514" h="171450">
                  <a:moveTo>
                    <a:pt x="222885" y="154305"/>
                  </a:moveTo>
                  <a:lnTo>
                    <a:pt x="222885" y="154305"/>
                  </a:lnTo>
                  <a:cubicBezTo>
                    <a:pt x="249555" y="135255"/>
                    <a:pt x="280035" y="120015"/>
                    <a:pt x="310515" y="110490"/>
                  </a:cubicBezTo>
                  <a:cubicBezTo>
                    <a:pt x="289560" y="87630"/>
                    <a:pt x="276225" y="59055"/>
                    <a:pt x="276225" y="26670"/>
                  </a:cubicBezTo>
                  <a:cubicBezTo>
                    <a:pt x="276225" y="24765"/>
                    <a:pt x="276225" y="24765"/>
                    <a:pt x="276225" y="22860"/>
                  </a:cubicBezTo>
                  <a:cubicBezTo>
                    <a:pt x="264795" y="19050"/>
                    <a:pt x="253365" y="13335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20955"/>
                    <a:pt x="41910" y="34290"/>
                    <a:pt x="17145" y="51435"/>
                  </a:cubicBezTo>
                  <a:cubicBezTo>
                    <a:pt x="5715" y="59055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205740" y="171450"/>
                  </a:lnTo>
                  <a:cubicBezTo>
                    <a:pt x="211455" y="163830"/>
                    <a:pt x="215265" y="160020"/>
                    <a:pt x="222885" y="15430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088EC2B-5CAE-C155-0CC7-188013EAB8E2}"/>
              </a:ext>
            </a:extLst>
          </p:cNvPr>
          <p:cNvSpPr txBox="1"/>
          <p:nvPr/>
        </p:nvSpPr>
        <p:spPr>
          <a:xfrm>
            <a:off x="6090198" y="6162890"/>
            <a:ext cx="167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CA02 - Users</a:t>
            </a:r>
          </a:p>
        </p:txBody>
      </p:sp>
      <p:grpSp>
        <p:nvGrpSpPr>
          <p:cNvPr id="50" name="Graphic 10" descr="Users with solid fill">
            <a:extLst>
              <a:ext uri="{FF2B5EF4-FFF2-40B4-BE49-F238E27FC236}">
                <a16:creationId xmlns:a16="http://schemas.microsoft.com/office/drawing/2014/main" id="{D1A2754A-BEDB-FC00-09FC-8F743D1FB4E9}"/>
              </a:ext>
            </a:extLst>
          </p:cNvPr>
          <p:cNvGrpSpPr/>
          <p:nvPr/>
        </p:nvGrpSpPr>
        <p:grpSpPr>
          <a:xfrm>
            <a:off x="6572223" y="5635538"/>
            <a:ext cx="800100" cy="499109"/>
            <a:chOff x="3619173" y="2123191"/>
            <a:chExt cx="800100" cy="499109"/>
          </a:xfrm>
          <a:solidFill>
            <a:schemeClr val="bg2">
              <a:lumMod val="10000"/>
              <a:lumOff val="90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7B6D12-4761-C9B6-C09F-51380D06A255}"/>
                </a:ext>
              </a:extLst>
            </p:cNvPr>
            <p:cNvSpPr/>
            <p:nvPr/>
          </p:nvSpPr>
          <p:spPr>
            <a:xfrm>
              <a:off x="3704898" y="2123191"/>
              <a:ext cx="171450" cy="171449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19E0A92-D6F5-BCA3-973F-6B0D8486942A}"/>
                </a:ext>
              </a:extLst>
            </p:cNvPr>
            <p:cNvSpPr/>
            <p:nvPr/>
          </p:nvSpPr>
          <p:spPr>
            <a:xfrm>
              <a:off x="4162098" y="2123191"/>
              <a:ext cx="171450" cy="171449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45578C9-AED4-D38A-CF35-EF99A59B1E30}"/>
                </a:ext>
              </a:extLst>
            </p:cNvPr>
            <p:cNvSpPr/>
            <p:nvPr/>
          </p:nvSpPr>
          <p:spPr>
            <a:xfrm>
              <a:off x="3847773" y="2450851"/>
              <a:ext cx="342900" cy="171449"/>
            </a:xfrm>
            <a:custGeom>
              <a:avLst/>
              <a:gdLst>
                <a:gd name="connsiteX0" fmla="*/ 342900 w 342900"/>
                <a:gd name="connsiteY0" fmla="*/ 171450 h 171449"/>
                <a:gd name="connsiteX1" fmla="*/ 342900 w 342900"/>
                <a:gd name="connsiteY1" fmla="*/ 85725 h 171449"/>
                <a:gd name="connsiteX2" fmla="*/ 325755 w 342900"/>
                <a:gd name="connsiteY2" fmla="*/ 51435 h 171449"/>
                <a:gd name="connsiteX3" fmla="*/ 241935 w 342900"/>
                <a:gd name="connsiteY3" fmla="*/ 11430 h 171449"/>
                <a:gd name="connsiteX4" fmla="*/ 171450 w 342900"/>
                <a:gd name="connsiteY4" fmla="*/ 0 h 171449"/>
                <a:gd name="connsiteX5" fmla="*/ 100965 w 342900"/>
                <a:gd name="connsiteY5" fmla="*/ 11430 h 171449"/>
                <a:gd name="connsiteX6" fmla="*/ 17145 w 342900"/>
                <a:gd name="connsiteY6" fmla="*/ 51435 h 171449"/>
                <a:gd name="connsiteX7" fmla="*/ 0 w 342900"/>
                <a:gd name="connsiteY7" fmla="*/ 85725 h 171449"/>
                <a:gd name="connsiteX8" fmla="*/ 0 w 342900"/>
                <a:gd name="connsiteY8" fmla="*/ 171450 h 171449"/>
                <a:gd name="connsiteX9" fmla="*/ 342900 w 342900"/>
                <a:gd name="connsiteY9" fmla="*/ 171450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171449">
                  <a:moveTo>
                    <a:pt x="342900" y="171450"/>
                  </a:moveTo>
                  <a:lnTo>
                    <a:pt x="342900" y="85725"/>
                  </a:lnTo>
                  <a:cubicBezTo>
                    <a:pt x="342900" y="72390"/>
                    <a:pt x="337185" y="59055"/>
                    <a:pt x="325755" y="51435"/>
                  </a:cubicBezTo>
                  <a:cubicBezTo>
                    <a:pt x="302895" y="32385"/>
                    <a:pt x="272415" y="19050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19050"/>
                    <a:pt x="41910" y="34290"/>
                    <a:pt x="17145" y="51435"/>
                  </a:cubicBezTo>
                  <a:cubicBezTo>
                    <a:pt x="5715" y="60960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342900" y="171450"/>
                  </a:ln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550FA2E-EC33-811D-82D9-6D849A31FCB6}"/>
                </a:ext>
              </a:extLst>
            </p:cNvPr>
            <p:cNvSpPr/>
            <p:nvPr/>
          </p:nvSpPr>
          <p:spPr>
            <a:xfrm>
              <a:off x="3933498" y="2256541"/>
              <a:ext cx="171450" cy="171450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52B652-30CD-F4EA-56E7-996D8F9C14D9}"/>
                </a:ext>
              </a:extLst>
            </p:cNvPr>
            <p:cNvSpPr/>
            <p:nvPr/>
          </p:nvSpPr>
          <p:spPr>
            <a:xfrm>
              <a:off x="4108758" y="2317501"/>
              <a:ext cx="310514" cy="171450"/>
            </a:xfrm>
            <a:custGeom>
              <a:avLst/>
              <a:gdLst>
                <a:gd name="connsiteX0" fmla="*/ 293370 w 310514"/>
                <a:gd name="connsiteY0" fmla="*/ 51435 h 171450"/>
                <a:gd name="connsiteX1" fmla="*/ 209550 w 310514"/>
                <a:gd name="connsiteY1" fmla="*/ 11430 h 171450"/>
                <a:gd name="connsiteX2" fmla="*/ 139065 w 310514"/>
                <a:gd name="connsiteY2" fmla="*/ 0 h 171450"/>
                <a:gd name="connsiteX3" fmla="*/ 68580 w 310514"/>
                <a:gd name="connsiteY3" fmla="*/ 11430 h 171450"/>
                <a:gd name="connsiteX4" fmla="*/ 34290 w 310514"/>
                <a:gd name="connsiteY4" fmla="*/ 24765 h 171450"/>
                <a:gd name="connsiteX5" fmla="*/ 34290 w 310514"/>
                <a:gd name="connsiteY5" fmla="*/ 26670 h 171450"/>
                <a:gd name="connsiteX6" fmla="*/ 0 w 310514"/>
                <a:gd name="connsiteY6" fmla="*/ 110490 h 171450"/>
                <a:gd name="connsiteX7" fmla="*/ 87630 w 310514"/>
                <a:gd name="connsiteY7" fmla="*/ 154305 h 171450"/>
                <a:gd name="connsiteX8" fmla="*/ 102870 w 310514"/>
                <a:gd name="connsiteY8" fmla="*/ 171450 h 171450"/>
                <a:gd name="connsiteX9" fmla="*/ 310515 w 310514"/>
                <a:gd name="connsiteY9" fmla="*/ 171450 h 171450"/>
                <a:gd name="connsiteX10" fmla="*/ 310515 w 310514"/>
                <a:gd name="connsiteY10" fmla="*/ 85725 h 171450"/>
                <a:gd name="connsiteX11" fmla="*/ 293370 w 310514"/>
                <a:gd name="connsiteY11" fmla="*/ 5143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0514" h="171450">
                  <a:moveTo>
                    <a:pt x="293370" y="51435"/>
                  </a:moveTo>
                  <a:cubicBezTo>
                    <a:pt x="270510" y="32385"/>
                    <a:pt x="240030" y="19050"/>
                    <a:pt x="209550" y="11430"/>
                  </a:cubicBezTo>
                  <a:cubicBezTo>
                    <a:pt x="188595" y="5715"/>
                    <a:pt x="163830" y="0"/>
                    <a:pt x="139065" y="0"/>
                  </a:cubicBezTo>
                  <a:cubicBezTo>
                    <a:pt x="116205" y="0"/>
                    <a:pt x="91440" y="3810"/>
                    <a:pt x="68580" y="11430"/>
                  </a:cubicBezTo>
                  <a:cubicBezTo>
                    <a:pt x="57150" y="15240"/>
                    <a:pt x="45720" y="19050"/>
                    <a:pt x="34290" y="24765"/>
                  </a:cubicBezTo>
                  <a:lnTo>
                    <a:pt x="34290" y="26670"/>
                  </a:lnTo>
                  <a:cubicBezTo>
                    <a:pt x="34290" y="59055"/>
                    <a:pt x="20955" y="89535"/>
                    <a:pt x="0" y="110490"/>
                  </a:cubicBezTo>
                  <a:cubicBezTo>
                    <a:pt x="36195" y="121920"/>
                    <a:pt x="64770" y="137160"/>
                    <a:pt x="87630" y="154305"/>
                  </a:cubicBezTo>
                  <a:cubicBezTo>
                    <a:pt x="93345" y="160020"/>
                    <a:pt x="99060" y="163830"/>
                    <a:pt x="102870" y="171450"/>
                  </a:cubicBezTo>
                  <a:lnTo>
                    <a:pt x="310515" y="171450"/>
                  </a:lnTo>
                  <a:lnTo>
                    <a:pt x="310515" y="85725"/>
                  </a:lnTo>
                  <a:cubicBezTo>
                    <a:pt x="310515" y="72390"/>
                    <a:pt x="304800" y="59055"/>
                    <a:pt x="293370" y="5143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0C07C88-8381-A7D4-991A-9F21581F1EED}"/>
                </a:ext>
              </a:extLst>
            </p:cNvPr>
            <p:cNvSpPr/>
            <p:nvPr/>
          </p:nvSpPr>
          <p:spPr>
            <a:xfrm>
              <a:off x="3619173" y="2317501"/>
              <a:ext cx="310514" cy="171450"/>
            </a:xfrm>
            <a:custGeom>
              <a:avLst/>
              <a:gdLst>
                <a:gd name="connsiteX0" fmla="*/ 222885 w 310514"/>
                <a:gd name="connsiteY0" fmla="*/ 154305 h 171450"/>
                <a:gd name="connsiteX1" fmla="*/ 222885 w 310514"/>
                <a:gd name="connsiteY1" fmla="*/ 154305 h 171450"/>
                <a:gd name="connsiteX2" fmla="*/ 310515 w 310514"/>
                <a:gd name="connsiteY2" fmla="*/ 110490 h 171450"/>
                <a:gd name="connsiteX3" fmla="*/ 276225 w 310514"/>
                <a:gd name="connsiteY3" fmla="*/ 26670 h 171450"/>
                <a:gd name="connsiteX4" fmla="*/ 276225 w 310514"/>
                <a:gd name="connsiteY4" fmla="*/ 22860 h 171450"/>
                <a:gd name="connsiteX5" fmla="*/ 241935 w 310514"/>
                <a:gd name="connsiteY5" fmla="*/ 11430 h 171450"/>
                <a:gd name="connsiteX6" fmla="*/ 171450 w 310514"/>
                <a:gd name="connsiteY6" fmla="*/ 0 h 171450"/>
                <a:gd name="connsiteX7" fmla="*/ 100965 w 310514"/>
                <a:gd name="connsiteY7" fmla="*/ 11430 h 171450"/>
                <a:gd name="connsiteX8" fmla="*/ 17145 w 310514"/>
                <a:gd name="connsiteY8" fmla="*/ 51435 h 171450"/>
                <a:gd name="connsiteX9" fmla="*/ 0 w 310514"/>
                <a:gd name="connsiteY9" fmla="*/ 85725 h 171450"/>
                <a:gd name="connsiteX10" fmla="*/ 0 w 310514"/>
                <a:gd name="connsiteY10" fmla="*/ 171450 h 171450"/>
                <a:gd name="connsiteX11" fmla="*/ 205740 w 310514"/>
                <a:gd name="connsiteY11" fmla="*/ 171450 h 171450"/>
                <a:gd name="connsiteX12" fmla="*/ 222885 w 310514"/>
                <a:gd name="connsiteY12" fmla="*/ 15430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514" h="171450">
                  <a:moveTo>
                    <a:pt x="222885" y="154305"/>
                  </a:moveTo>
                  <a:lnTo>
                    <a:pt x="222885" y="154305"/>
                  </a:lnTo>
                  <a:cubicBezTo>
                    <a:pt x="249555" y="135255"/>
                    <a:pt x="280035" y="120015"/>
                    <a:pt x="310515" y="110490"/>
                  </a:cubicBezTo>
                  <a:cubicBezTo>
                    <a:pt x="289560" y="87630"/>
                    <a:pt x="276225" y="59055"/>
                    <a:pt x="276225" y="26670"/>
                  </a:cubicBezTo>
                  <a:cubicBezTo>
                    <a:pt x="276225" y="24765"/>
                    <a:pt x="276225" y="24765"/>
                    <a:pt x="276225" y="22860"/>
                  </a:cubicBezTo>
                  <a:cubicBezTo>
                    <a:pt x="264795" y="19050"/>
                    <a:pt x="253365" y="13335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20955"/>
                    <a:pt x="41910" y="34290"/>
                    <a:pt x="17145" y="51435"/>
                  </a:cubicBezTo>
                  <a:cubicBezTo>
                    <a:pt x="5715" y="59055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205740" y="171450"/>
                  </a:lnTo>
                  <a:cubicBezTo>
                    <a:pt x="211455" y="163830"/>
                    <a:pt x="215265" y="160020"/>
                    <a:pt x="222885" y="154305"/>
                  </a:cubicBez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4F89F2C-BF23-11BD-AB01-F826CC0283D8}"/>
              </a:ext>
            </a:extLst>
          </p:cNvPr>
          <p:cNvSpPr txBox="1"/>
          <p:nvPr/>
        </p:nvSpPr>
        <p:spPr>
          <a:xfrm>
            <a:off x="6090198" y="7511109"/>
            <a:ext cx="229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CA03 - </a:t>
            </a:r>
            <a:r>
              <a:rPr lang="en-US" dirty="0" err="1">
                <a:solidFill>
                  <a:schemeClr val="bg1"/>
                </a:solidFill>
              </a:rPr>
              <a:t>SvcAccounts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C77012D-1D8D-A464-4F3B-ED99D5D6778D}"/>
              </a:ext>
            </a:extLst>
          </p:cNvPr>
          <p:cNvSpPr/>
          <p:nvPr/>
        </p:nvSpPr>
        <p:spPr>
          <a:xfrm>
            <a:off x="7838991" y="4334757"/>
            <a:ext cx="2750269" cy="26442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53B2B697-2226-7919-2398-3E9A1C9BD251}"/>
              </a:ext>
            </a:extLst>
          </p:cNvPr>
          <p:cNvSpPr/>
          <p:nvPr/>
        </p:nvSpPr>
        <p:spPr>
          <a:xfrm>
            <a:off x="7838991" y="5783290"/>
            <a:ext cx="2750269" cy="26442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548DFF9-021A-17A4-6E06-10E5B676F0E2}"/>
              </a:ext>
            </a:extLst>
          </p:cNvPr>
          <p:cNvSpPr/>
          <p:nvPr/>
        </p:nvSpPr>
        <p:spPr>
          <a:xfrm>
            <a:off x="7838991" y="7193407"/>
            <a:ext cx="2709589" cy="26442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54B616-B31F-EBAF-84B0-CDA03B3C89D1}"/>
              </a:ext>
            </a:extLst>
          </p:cNvPr>
          <p:cNvSpPr txBox="1"/>
          <p:nvPr/>
        </p:nvSpPr>
        <p:spPr>
          <a:xfrm>
            <a:off x="10585578" y="4142139"/>
            <a:ext cx="263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CA01- 00 - Admins…</a:t>
            </a:r>
          </a:p>
          <a:p>
            <a:r>
              <a:rPr lang="en-US" dirty="0">
                <a:solidFill>
                  <a:schemeClr val="bg1"/>
                </a:solidFill>
              </a:rPr>
              <a:t>CA01- 01 - Admins…</a:t>
            </a:r>
          </a:p>
          <a:p>
            <a:r>
              <a:rPr lang="en-US" dirty="0">
                <a:solidFill>
                  <a:schemeClr val="bg1"/>
                </a:solidFill>
              </a:rPr>
              <a:t>CA01- 02 - Admins…</a:t>
            </a:r>
          </a:p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F18DB5-905E-51E8-8155-6C48A13B3D5D}"/>
              </a:ext>
            </a:extLst>
          </p:cNvPr>
          <p:cNvSpPr txBox="1"/>
          <p:nvPr/>
        </p:nvSpPr>
        <p:spPr>
          <a:xfrm>
            <a:off x="10585578" y="5519129"/>
            <a:ext cx="263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CA02- 00 – Users…</a:t>
            </a:r>
          </a:p>
          <a:p>
            <a:r>
              <a:rPr lang="en-US" dirty="0">
                <a:solidFill>
                  <a:schemeClr val="bg1"/>
                </a:solidFill>
              </a:rPr>
              <a:t>CA02- 01 – Users…</a:t>
            </a:r>
          </a:p>
          <a:p>
            <a:r>
              <a:rPr lang="en-US" dirty="0">
                <a:solidFill>
                  <a:schemeClr val="bg1"/>
                </a:solidFill>
              </a:rPr>
              <a:t>CA02- 02 – Users…</a:t>
            </a:r>
          </a:p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101045-D94C-3A6D-C623-0B8B40197833}"/>
              </a:ext>
            </a:extLst>
          </p:cNvPr>
          <p:cNvSpPr txBox="1"/>
          <p:nvPr/>
        </p:nvSpPr>
        <p:spPr>
          <a:xfrm>
            <a:off x="10585578" y="6873039"/>
            <a:ext cx="318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CA03- 00 – </a:t>
            </a:r>
            <a:r>
              <a:rPr lang="en-US" dirty="0" err="1">
                <a:solidFill>
                  <a:schemeClr val="bg1"/>
                </a:solidFill>
              </a:rPr>
              <a:t>SvcAccounts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  <a:p>
            <a:r>
              <a:rPr lang="en-US" dirty="0">
                <a:solidFill>
                  <a:schemeClr val="bg1"/>
                </a:solidFill>
              </a:rPr>
              <a:t>CA03- 01 – </a:t>
            </a:r>
            <a:r>
              <a:rPr lang="en-US" dirty="0" err="1">
                <a:solidFill>
                  <a:schemeClr val="bg1"/>
                </a:solidFill>
              </a:rPr>
              <a:t>SvcAccounts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  <a:p>
            <a:r>
              <a:rPr lang="en-US" dirty="0">
                <a:solidFill>
                  <a:schemeClr val="bg1"/>
                </a:solidFill>
              </a:rPr>
              <a:t>CA03- 02 – </a:t>
            </a:r>
            <a:r>
              <a:rPr lang="en-US" dirty="0" err="1">
                <a:solidFill>
                  <a:schemeClr val="bg1"/>
                </a:solidFill>
              </a:rPr>
              <a:t>SvcAccounts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87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4AA0858-6367-4444-34BC-F1EE0325FF13}"/>
              </a:ext>
            </a:extLst>
          </p:cNvPr>
          <p:cNvSpPr txBox="1"/>
          <p:nvPr/>
        </p:nvSpPr>
        <p:spPr>
          <a:xfrm>
            <a:off x="6007706" y="4241667"/>
            <a:ext cx="6272587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88"/>
              </a:lnSpc>
            </a:pPr>
            <a:r>
              <a:rPr lang="en-US" sz="7400" b="1" dirty="0">
                <a:latin typeface="Segoe UI"/>
                <a:cs typeface="Segoe UI"/>
              </a:rPr>
              <a:t>DEMO! </a:t>
            </a:r>
            <a:r>
              <a:rPr lang="en-US" sz="7400" b="1" dirty="0" err="1">
                <a:latin typeface="Segoe UI"/>
                <a:cs typeface="Segoe UI"/>
              </a:rPr>
              <a:t>Cond.Access</a:t>
            </a:r>
            <a:r>
              <a:rPr lang="en-US" sz="7400" b="1" dirty="0">
                <a:latin typeface="Segoe UI"/>
                <a:cs typeface="Segoe UI"/>
              </a:rPr>
              <a:t> hardening!</a:t>
            </a:r>
          </a:p>
        </p:txBody>
      </p:sp>
    </p:spTree>
    <p:extLst>
      <p:ext uri="{BB962C8B-B14F-4D97-AF65-F5344CB8AC3E}">
        <p14:creationId xmlns:p14="http://schemas.microsoft.com/office/powerpoint/2010/main" val="7955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Delegate with care!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B774A06-FC8C-B98A-A572-019C7C437A36}"/>
              </a:ext>
            </a:extLst>
          </p:cNvPr>
          <p:cNvSpPr txBox="1"/>
          <p:nvPr/>
        </p:nvSpPr>
        <p:spPr>
          <a:xfrm>
            <a:off x="729210" y="2763912"/>
            <a:ext cx="7719052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change Conditional Access settings: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Conditional Access Administrator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Administrator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Administrator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change or delete Restricted AU: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Privileged Role Administrator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Administrator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change/reset password and MFA on all accounts (including Global Admins):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Privileged Authentication Administrator</a:t>
            </a:r>
          </a:p>
          <a:p>
            <a:pPr marL="914400" lvl="1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Administrator</a:t>
            </a:r>
          </a:p>
          <a:p>
            <a:pPr marL="457200" indent="-4572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EEBE7-F8C6-3833-0915-B17A7983B50D}"/>
              </a:ext>
            </a:extLst>
          </p:cNvPr>
          <p:cNvSpPr txBox="1"/>
          <p:nvPr/>
        </p:nvSpPr>
        <p:spPr>
          <a:xfrm>
            <a:off x="8839117" y="2763912"/>
            <a:ext cx="8256185" cy="2274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 up your </a:t>
            </a:r>
            <a:r>
              <a:rPr lang="en-US" sz="32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Cond.Access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rules!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 and set up alerts for changes in:</a:t>
            </a:r>
          </a:p>
          <a:p>
            <a:pPr marL="1257300" lvl="2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Cond.Access</a:t>
            </a: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rules</a:t>
            </a:r>
          </a:p>
          <a:p>
            <a:pPr marL="1257300" lvl="2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Restricted AU</a:t>
            </a:r>
          </a:p>
        </p:txBody>
      </p:sp>
    </p:spTree>
    <p:extLst>
      <p:ext uri="{BB962C8B-B14F-4D97-AF65-F5344CB8AC3E}">
        <p14:creationId xmlns:p14="http://schemas.microsoft.com/office/powerpoint/2010/main" val="411052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923802" y="4397614"/>
            <a:ext cx="6364198" cy="5889386"/>
            <a:chOff x="0" y="0"/>
            <a:chExt cx="1676167" cy="15511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6167" cy="1551114"/>
            </a:xfrm>
            <a:custGeom>
              <a:avLst/>
              <a:gdLst/>
              <a:ahLst/>
              <a:cxnLst/>
              <a:rect l="l" t="t" r="r" b="b"/>
              <a:pathLst>
                <a:path w="1676167" h="1551114">
                  <a:moveTo>
                    <a:pt x="0" y="0"/>
                  </a:moveTo>
                  <a:lnTo>
                    <a:pt x="1676167" y="0"/>
                  </a:lnTo>
                  <a:lnTo>
                    <a:pt x="1676167" y="1551114"/>
                  </a:lnTo>
                  <a:lnTo>
                    <a:pt x="0" y="1551114"/>
                  </a:lnTo>
                  <a:close/>
                </a:path>
              </a:pathLst>
            </a:custGeom>
            <a:gradFill rotWithShape="1">
              <a:gsLst>
                <a:gs pos="0">
                  <a:srgbClr val="1F87C9">
                    <a:alpha val="79000"/>
                  </a:srgbClr>
                </a:gs>
                <a:gs pos="50000">
                  <a:srgbClr val="95C6D9">
                    <a:alpha val="79000"/>
                  </a:srgbClr>
                </a:gs>
                <a:gs pos="100000">
                  <a:srgbClr val="C8E1E7">
                    <a:alpha val="79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76167" cy="1589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0189" y="2115766"/>
            <a:ext cx="6206988" cy="2843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1577"/>
              </a:lnSpc>
            </a:pPr>
            <a:r>
              <a:rPr lang="en-US" sz="8269" dirty="0">
                <a:solidFill>
                  <a:srgbClr val="2C3A7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Section 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0" y="-1123064"/>
            <a:ext cx="3134328" cy="3471925"/>
            <a:chOff x="0" y="0"/>
            <a:chExt cx="825502" cy="914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5502" cy="914416"/>
            </a:xfrm>
            <a:custGeom>
              <a:avLst/>
              <a:gdLst/>
              <a:ahLst/>
              <a:cxnLst/>
              <a:rect l="l" t="t" r="r" b="b"/>
              <a:pathLst>
                <a:path w="825502" h="914416">
                  <a:moveTo>
                    <a:pt x="0" y="0"/>
                  </a:moveTo>
                  <a:lnTo>
                    <a:pt x="825502" y="0"/>
                  </a:lnTo>
                  <a:lnTo>
                    <a:pt x="825502" y="914416"/>
                  </a:lnTo>
                  <a:lnTo>
                    <a:pt x="0" y="914416"/>
                  </a:lnTo>
                  <a:close/>
                </a:path>
              </a:pathLst>
            </a:custGeom>
            <a:gradFill rotWithShape="1">
              <a:gsLst>
                <a:gs pos="0">
                  <a:srgbClr val="95C6D9">
                    <a:alpha val="72000"/>
                  </a:srgbClr>
                </a:gs>
                <a:gs pos="100000">
                  <a:srgbClr val="4097B8">
                    <a:alpha val="72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825502" cy="100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0" y="9593650"/>
            <a:ext cx="9144000" cy="45649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08822" y="5086977"/>
            <a:ext cx="8443291" cy="4469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Conditional Access to block-by-default</a:t>
            </a:r>
          </a:p>
          <a:p>
            <a:pPr marL="0" lvl="0" indent="0" algn="l">
              <a:lnSpc>
                <a:spcPts val="3872"/>
              </a:lnSpc>
            </a:pPr>
            <a:endParaRPr lang="en-US" sz="3200" dirty="0">
              <a:solidFill>
                <a:srgbClr val="261E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 CAP to your organization and its needs</a:t>
            </a:r>
          </a:p>
          <a:p>
            <a:pPr marL="0" lvl="0" indent="0" algn="l">
              <a:lnSpc>
                <a:spcPts val="3872"/>
              </a:lnSpc>
            </a:pPr>
            <a:endParaRPr lang="en-US" sz="3200" dirty="0">
              <a:solidFill>
                <a:srgbClr val="261E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good naming standard is important</a:t>
            </a:r>
          </a:p>
          <a:p>
            <a:pPr marL="0" lvl="0" indent="0" algn="l">
              <a:lnSpc>
                <a:spcPts val="3872"/>
              </a:lnSpc>
            </a:pPr>
            <a:endParaRPr lang="en-US" sz="3200" dirty="0">
              <a:solidFill>
                <a:srgbClr val="261E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 up your CA policies</a:t>
            </a:r>
          </a:p>
          <a:p>
            <a:pPr marL="0" lvl="0" indent="0" algn="l">
              <a:lnSpc>
                <a:spcPts val="3872"/>
              </a:lnSpc>
            </a:pPr>
            <a:endParaRPr lang="en-US" sz="3200" dirty="0">
              <a:solidFill>
                <a:srgbClr val="261E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Monitoring and alert is vital!</a:t>
            </a:r>
          </a:p>
        </p:txBody>
      </p:sp>
      <p:sp>
        <p:nvSpPr>
          <p:cNvPr id="12" name="Freeform 12"/>
          <p:cNvSpPr/>
          <p:nvPr/>
        </p:nvSpPr>
        <p:spPr>
          <a:xfrm>
            <a:off x="774574" y="946584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4" y="0"/>
                </a:lnTo>
                <a:lnTo>
                  <a:pt x="2612584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98505" y="1905155"/>
            <a:ext cx="7589306" cy="7690310"/>
          </a:xfrm>
          <a:custGeom>
            <a:avLst/>
            <a:gdLst/>
            <a:ahLst/>
            <a:cxnLst/>
            <a:rect l="l" t="t" r="r" b="b"/>
            <a:pathLst>
              <a:path w="7589306" h="7690310">
                <a:moveTo>
                  <a:pt x="0" y="0"/>
                </a:moveTo>
                <a:lnTo>
                  <a:pt x="7589306" y="0"/>
                </a:lnTo>
                <a:lnTo>
                  <a:pt x="7589306" y="7690310"/>
                </a:lnTo>
                <a:lnTo>
                  <a:pt x="0" y="7690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9" r="-591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C58AB6B-DE0E-5EB9-731E-69C1FEC4AB83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4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762636" y="2435384"/>
            <a:ext cx="5121796" cy="131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0"/>
              </a:lnSpc>
            </a:pPr>
            <a:r>
              <a:rPr lang="en-US" sz="9699" b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2636" y="4561647"/>
            <a:ext cx="7256878" cy="344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Introduction 😊</a:t>
            </a:r>
          </a:p>
          <a:p>
            <a:pPr algn="l">
              <a:lnSpc>
                <a:spcPts val="3872"/>
              </a:lnSpc>
            </a:pP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the fuzz is about 📣 (MY experiences)</a:t>
            </a: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Conditional Access hardening 🧱</a:t>
            </a: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3872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Passkeys 😍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Content Placeholder 7" descr="A cartoon character standing in front of a podium&#10;&#10;Description automatically generated">
            <a:extLst>
              <a:ext uri="{FF2B5EF4-FFF2-40B4-BE49-F238E27FC236}">
                <a16:creationId xmlns:a16="http://schemas.microsoft.com/office/drawing/2014/main" id="{D7D03E45-298B-9007-D342-809531AE3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" r="3570" b="2"/>
          <a:stretch/>
        </p:blipFill>
        <p:spPr>
          <a:xfrm>
            <a:off x="244337" y="734067"/>
            <a:ext cx="7839007" cy="88188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270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Winter in Kenya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41091-675C-3DB2-0B2D-C8E56FBE4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63" y="1958091"/>
            <a:ext cx="13455273" cy="76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8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4497670" y="599349"/>
            <a:ext cx="9083599" cy="1012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88"/>
              </a:lnSpc>
            </a:pPr>
            <a:r>
              <a:rPr lang="en-US" sz="9699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 there, hello!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7C2E2-4BC9-B2CA-8951-78DA70BA3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542" y="3062338"/>
            <a:ext cx="13135851" cy="416232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EC9EA-BC5F-EEC8-CF2C-A4E6EE33D4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4" y="3038475"/>
            <a:ext cx="3924642" cy="4021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CFFF2-8076-37E7-17C4-9E95C6732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991" y="7327891"/>
            <a:ext cx="2626466" cy="25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14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months ago..</a:t>
            </a:r>
          </a:p>
        </p:txBody>
      </p:sp>
      <p:pic>
        <p:nvPicPr>
          <p:cNvPr id="4" name="Picture 3" descr="A snow covered street with cars&#10;&#10;Description automatically generated with medium confidence">
            <a:extLst>
              <a:ext uri="{FF2B5EF4-FFF2-40B4-BE49-F238E27FC236}">
                <a16:creationId xmlns:a16="http://schemas.microsoft.com/office/drawing/2014/main" id="{FB593A07-56A9-B629-97AF-5DC33B3BA8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69" y="1867736"/>
            <a:ext cx="6258662" cy="831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2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months ago..</a:t>
            </a:r>
          </a:p>
        </p:txBody>
      </p:sp>
      <p:pic>
        <p:nvPicPr>
          <p:cNvPr id="5" name="Picture 4" descr="A sliding glass door with snow on it&#10;&#10;Description automatically generated">
            <a:extLst>
              <a:ext uri="{FF2B5EF4-FFF2-40B4-BE49-F238E27FC236}">
                <a16:creationId xmlns:a16="http://schemas.microsoft.com/office/drawing/2014/main" id="{455D59A0-3F32-6434-C2F4-263A5C0FA7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86" y="1867736"/>
            <a:ext cx="6258662" cy="831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months ago..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E1088-B6E3-1452-D947-05DE3B83B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000" y="1974552"/>
            <a:ext cx="6164468" cy="81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2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months ago..</a:t>
            </a:r>
          </a:p>
        </p:txBody>
      </p:sp>
      <p:pic>
        <p:nvPicPr>
          <p:cNvPr id="5" name="6mnd">
            <a:hlinkClick r:id="" action="ppaction://media"/>
            <a:extLst>
              <a:ext uri="{FF2B5EF4-FFF2-40B4-BE49-F238E27FC236}">
                <a16:creationId xmlns:a16="http://schemas.microsoft.com/office/drawing/2014/main" id="{57EE9EAC-BE0E-B9B1-8D10-18A178EFD6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3881" y="1871074"/>
            <a:ext cx="14324816" cy="83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1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Raise your hands please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6" y="2495509"/>
            <a:ext cx="15900864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anyone in the audience unfamiliar with: </a:t>
            </a: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fundamental features and principles of </a:t>
            </a:r>
          </a:p>
          <a:p>
            <a:pPr>
              <a:lnSpc>
                <a:spcPts val="3614"/>
              </a:lnSpc>
            </a:pPr>
            <a:r>
              <a:rPr lang="en-US" sz="36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Asymmetric keys (private/public keys)</a:t>
            </a:r>
          </a:p>
          <a:p>
            <a:pPr marL="800100" lvl="1" indent="-3429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pic>
        <p:nvPicPr>
          <p:cNvPr id="4" name="Picture 2" descr="Raise Hands GIFs - Find &amp; Share on GIPHY">
            <a:extLst>
              <a:ext uri="{FF2B5EF4-FFF2-40B4-BE49-F238E27FC236}">
                <a16:creationId xmlns:a16="http://schemas.microsoft.com/office/drawing/2014/main" id="{48CC6D86-66F7-542E-BB1C-8DF572FEE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4" y="4779490"/>
            <a:ext cx="5905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199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Asymmetric keys, introduction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5" y="2495509"/>
            <a:ext cx="16891119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problem:</a:t>
            </a: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we encrypt/sign data without any pre-shared knowledge?</a:t>
            </a: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solution:</a:t>
            </a: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use math. </a:t>
            </a: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system generates two mathematical “keys” based on very large </a:t>
            </a: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 numbers.</a:t>
            </a:r>
          </a:p>
          <a:p>
            <a:pPr lvl="1">
              <a:lnSpc>
                <a:spcPts val="3614"/>
              </a:lnSpc>
            </a:pPr>
            <a:endParaRPr lang="en-US" sz="3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0937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Asymmetric keys, introduction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6" y="2495509"/>
            <a:ext cx="15900864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Asymmetric encryption uses a keypair: 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 and a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key.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Globally unique</a:t>
            </a: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 is shared – </a:t>
            </a:r>
            <a:r>
              <a:rPr lang="en-US" sz="36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 stays with owner, always hidden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data is encrypted/signed with </a:t>
            </a:r>
            <a:r>
              <a:rPr lang="en-US" sz="36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key: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same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 can NOT decrypt/verify ❌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 can decrypt/verify ✅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data is encrypted/signed with </a:t>
            </a:r>
            <a:r>
              <a:rPr lang="en-US" sz="36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key: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same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 can NOT decrypt/verify ❌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 can decrypt/verify ✅</a:t>
            </a:r>
          </a:p>
          <a:p>
            <a:pPr lvl="1">
              <a:lnSpc>
                <a:spcPts val="3614"/>
              </a:lnSpc>
            </a:pPr>
            <a:endParaRPr lang="en-US" sz="3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4591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Passkeys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6" y="2495509"/>
            <a:ext cx="9261523" cy="6924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Passwordless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authentication </a:t>
            </a:r>
            <a:r>
              <a:rPr lang="nb-NO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🥳</a:t>
            </a: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the FIDO2 alliance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 from the ground-up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Easier than passwords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secure than passwords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 on PKI (</a:t>
            </a: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Asymmetrical keypairs)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Activated by PIN or biometrics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Communicates over “</a:t>
            </a:r>
            <a:r>
              <a:rPr lang="en-US" sz="36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webauthn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First: Generic passkeys</a:t>
            </a:r>
          </a:p>
          <a:p>
            <a:pPr lvl="1">
              <a:lnSpc>
                <a:spcPts val="3614"/>
              </a:lnSpc>
            </a:pPr>
            <a:endParaRPr lang="en-US" sz="3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pic>
        <p:nvPicPr>
          <p:cNvPr id="4" name="Content Placeholder 10" descr="A person sitting at a desk with her arms raised&#10;&#10;Description automatically generated">
            <a:extLst>
              <a:ext uri="{FF2B5EF4-FFF2-40B4-BE49-F238E27FC236}">
                <a16:creationId xmlns:a16="http://schemas.microsoft.com/office/drawing/2014/main" id="{EC8FE2D9-6A3E-E300-A494-5B571D332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47" y="2495509"/>
            <a:ext cx="6174264" cy="617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 creation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6" y="2495509"/>
            <a:ext cx="9261523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 with MFA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 key 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Created and stored LOCALLY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Domain-bound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copy is transmitted to the cloud service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 key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Created and stored LOCALLY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NEVER exposed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Inactive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087FB-65B7-3E3D-72A0-156FD54E2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7647" y="8667241"/>
            <a:ext cx="629159" cy="629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1D3C3B-EB8B-6988-16B8-517B18089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80" y="8274977"/>
            <a:ext cx="1331145" cy="13311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C2E2DF-A75E-2E64-F040-3553EC9F1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2881" y="2569527"/>
            <a:ext cx="1229544" cy="1229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4927D1-FBD2-11F6-CD2E-F7FA9D43B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17647" y="7894321"/>
            <a:ext cx="719948" cy="719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B0D51-7157-9B68-2E80-8DEA5F8D33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17647" y="7915003"/>
            <a:ext cx="719948" cy="7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-0.47623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 login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7" y="2495509"/>
            <a:ext cx="7043066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ts val="3614"/>
              </a:lnSpc>
              <a:buFont typeface="+mj-lt"/>
              <a:buAutoNum type="arabicPeriod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wants to log in: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sends an authentication request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Includes public key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742950">
              <a:lnSpc>
                <a:spcPts val="3614"/>
              </a:lnSpc>
              <a:buFont typeface="+mj-lt"/>
              <a:buAutoNum type="arabicPeriod" startAt="2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36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cloudservice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the public key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Generates a random challenge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Signs it with the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Transmits it to the client with a credential ID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742950">
              <a:lnSpc>
                <a:spcPts val="3614"/>
              </a:lnSpc>
              <a:buFont typeface="+mj-lt"/>
              <a:buAutoNum type="arabicPeriod" startAt="3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user: 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verifies his/her identity </a:t>
            </a:r>
            <a:r>
              <a:rPr lang="en-US" sz="3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locally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PIN/biometric</a:t>
            </a:r>
          </a:p>
          <a:p>
            <a:pPr marL="1028700" lvl="1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Activates the private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CE75E-1E37-C98A-C166-5722D0395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3587" y="8102040"/>
            <a:ext cx="679986" cy="679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E2B06-F6DC-A479-CE26-5D1D12EA6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6866" y="7658942"/>
            <a:ext cx="1416950" cy="1416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6441A9-C2E0-152F-B5C9-22F194067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6866" y="3726550"/>
            <a:ext cx="1416950" cy="1416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16DB8-8E90-33F2-87AE-82D0BC94B7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57747" y="3698635"/>
            <a:ext cx="589357" cy="58935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2BA809-AE87-BF5E-8DA1-6748A9E4ED8F}"/>
              </a:ext>
            </a:extLst>
          </p:cNvPr>
          <p:cNvCxnSpPr>
            <a:cxnSpLocks/>
          </p:cNvCxnSpPr>
          <p:nvPr/>
        </p:nvCxnSpPr>
        <p:spPr>
          <a:xfrm flipH="1" flipV="1">
            <a:off x="14698464" y="5290983"/>
            <a:ext cx="10673" cy="2085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5F5F18C-DCB1-3CA3-6B75-307440F78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03815" y="4736987"/>
            <a:ext cx="589357" cy="553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4B7E86-267C-DD6E-CD68-274A2F4082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28372" y="8087258"/>
            <a:ext cx="679986" cy="6947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9EECE1-F793-94AF-40E7-D3E54E4CD0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64097" y="7377821"/>
            <a:ext cx="533929" cy="5018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C0D6D7-F2EF-EE89-23D8-75EADCFA9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77251" y="3676095"/>
            <a:ext cx="679987" cy="8733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99E8A6-A8AD-9AE8-0C67-18A20DC08B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4458" y="7402676"/>
            <a:ext cx="589357" cy="589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A9243-2F21-54D4-01FB-65E9130F8460}"/>
              </a:ext>
            </a:extLst>
          </p:cNvPr>
          <p:cNvSpPr txBox="1"/>
          <p:nvPr/>
        </p:nvSpPr>
        <p:spPr>
          <a:xfrm>
            <a:off x="7894289" y="2502538"/>
            <a:ext cx="5509021" cy="600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14"/>
              </a:lnSpc>
              <a:buFont typeface="+mj-lt"/>
              <a:buAutoNum type="arabicPeriod" startAt="4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client: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Verifies the signature using the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Signs the challenge with the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Returns it with username and cred.ID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valid once</a:t>
            </a:r>
          </a:p>
          <a:p>
            <a:pPr lvl="1"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742950">
              <a:lnSpc>
                <a:spcPts val="3614"/>
              </a:lnSpc>
              <a:buFont typeface="+mj-lt"/>
              <a:buAutoNum type="arabicPeriod" startAt="4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36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cloudservice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Verifies the signature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Checks cred.ID 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session token</a:t>
            </a:r>
          </a:p>
        </p:txBody>
      </p:sp>
    </p:spTree>
    <p:extLst>
      <p:ext uri="{BB962C8B-B14F-4D97-AF65-F5344CB8AC3E}">
        <p14:creationId xmlns:p14="http://schemas.microsoft.com/office/powerpoint/2010/main" val="168434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32099E-6 L 0.00226 0.2604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" y="13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7 -9.87654E-7 L 6.94444E-7 -0.36234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Norway and Kenya ~6500 km apart</a:t>
            </a:r>
          </a:p>
        </p:txBody>
      </p:sp>
      <p:pic>
        <p:nvPicPr>
          <p:cNvPr id="7" name="Picture 2" descr="Flag of Norway - Wikipedia">
            <a:extLst>
              <a:ext uri="{FF2B5EF4-FFF2-40B4-BE49-F238E27FC236}">
                <a16:creationId xmlns:a16="http://schemas.microsoft.com/office/drawing/2014/main" id="{FB7DF443-2978-6C58-7B9F-F8A80114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082" y="2547806"/>
            <a:ext cx="4197884" cy="304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4D679F-E64B-6F20-A9EC-2F108AC3E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674" y="2547805"/>
            <a:ext cx="4570694" cy="304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59EE0F3-AB84-F6B5-D942-320B6E31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04415"/>
              </p:ext>
            </p:extLst>
          </p:nvPr>
        </p:nvGraphicFramePr>
        <p:xfrm>
          <a:off x="452985" y="5630825"/>
          <a:ext cx="16568016" cy="307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90">
                  <a:extLst>
                    <a:ext uri="{9D8B030D-6E8A-4147-A177-3AD203B41FA5}">
                      <a16:colId xmlns:a16="http://schemas.microsoft.com/office/drawing/2014/main" val="991874210"/>
                    </a:ext>
                  </a:extLst>
                </a:gridCol>
                <a:gridCol w="7124700">
                  <a:extLst>
                    <a:ext uri="{9D8B030D-6E8A-4147-A177-3AD203B41FA5}">
                      <a16:colId xmlns:a16="http://schemas.microsoft.com/office/drawing/2014/main" val="1168538061"/>
                    </a:ext>
                  </a:extLst>
                </a:gridCol>
                <a:gridCol w="6857826">
                  <a:extLst>
                    <a:ext uri="{9D8B030D-6E8A-4147-A177-3AD203B41FA5}">
                      <a16:colId xmlns:a16="http://schemas.microsoft.com/office/drawing/2014/main" val="999652769"/>
                    </a:ext>
                  </a:extLst>
                </a:gridCol>
              </a:tblGrid>
              <a:tr h="482832"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Kenya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3262"/>
                  </a:ext>
                </a:extLst>
              </a:tr>
              <a:tr h="482832">
                <a:tc>
                  <a:txBody>
                    <a:bodyPr/>
                    <a:lstStyle/>
                    <a:p>
                      <a:r>
                        <a:rPr lang="nb-NO" sz="2800" dirty="0" err="1"/>
                        <a:t>Population</a:t>
                      </a:r>
                      <a:endParaRPr lang="nb-NO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/>
                        <a:t>~5,7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/>
                        <a:t>~60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201469"/>
                  </a:ext>
                </a:extLst>
              </a:tr>
              <a:tr h="482832">
                <a:tc>
                  <a:txBody>
                    <a:bodyPr/>
                    <a:lstStyle/>
                    <a:p>
                      <a:r>
                        <a:rPr lang="nb-NO" sz="28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385k km2</a:t>
                      </a:r>
                      <a:endParaRPr lang="nb-NO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582k km2</a:t>
                      </a:r>
                      <a:endParaRPr lang="nb-NO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805471"/>
                  </a:ext>
                </a:extLst>
              </a:tr>
              <a:tr h="482832">
                <a:tc>
                  <a:txBody>
                    <a:bodyPr/>
                    <a:lstStyle/>
                    <a:p>
                      <a:r>
                        <a:rPr lang="nb-NO" sz="2800" dirty="0"/>
                        <a:t>Capital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/>
                        <a:t>Oslo ~1,1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/>
                        <a:t>Nairobi ~5,5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66175"/>
                  </a:ext>
                </a:extLst>
              </a:tr>
              <a:tr h="482832">
                <a:tc>
                  <a:txBody>
                    <a:bodyPr/>
                    <a:lstStyle/>
                    <a:p>
                      <a:r>
                        <a:rPr lang="nb-NO" sz="2800" dirty="0" err="1"/>
                        <a:t>Government</a:t>
                      </a:r>
                      <a:endParaRPr lang="nb-NO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 err="1"/>
                        <a:t>Monarchy</a:t>
                      </a:r>
                      <a:endParaRPr lang="nb-NO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/>
                        <a:t>Republic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91439"/>
                  </a:ext>
                </a:extLst>
              </a:tr>
              <a:tr h="482832">
                <a:tc>
                  <a:txBody>
                    <a:bodyPr/>
                    <a:lstStyle/>
                    <a:p>
                      <a:r>
                        <a:rPr lang="nb-NO" sz="2800" dirty="0" err="1"/>
                        <a:t>Length</a:t>
                      </a:r>
                      <a:endParaRPr lang="nb-NO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800" dirty="0"/>
                        <a:t>From ~58</a:t>
                      </a:r>
                      <a:r>
                        <a:rPr lang="nb-NO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North to ~71° North (</a:t>
                      </a:r>
                      <a:r>
                        <a:rPr lang="nb-NO" sz="2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mainland</a:t>
                      </a:r>
                      <a:r>
                        <a:rPr lang="nb-NO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nb-NO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800" dirty="0"/>
                        <a:t>From ~ 4,5</a:t>
                      </a:r>
                      <a:r>
                        <a:rPr lang="nb-NO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South to ~4,5° North</a:t>
                      </a:r>
                      <a:endParaRPr lang="nb-NO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83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750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4AA0858-6367-4444-34BC-F1EE0325FF13}"/>
              </a:ext>
            </a:extLst>
          </p:cNvPr>
          <p:cNvSpPr txBox="1"/>
          <p:nvPr/>
        </p:nvSpPr>
        <p:spPr>
          <a:xfrm>
            <a:off x="6007706" y="4241667"/>
            <a:ext cx="6272587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88"/>
              </a:lnSpc>
            </a:pPr>
            <a:r>
              <a:rPr lang="en-US" sz="7400" b="1" dirty="0">
                <a:latin typeface="Segoe UI"/>
                <a:cs typeface="Segoe UI"/>
              </a:rPr>
              <a:t>DEMO! Passkeys (</a:t>
            </a:r>
            <a:r>
              <a:rPr lang="en-US" sz="7400" b="1" dirty="0" err="1">
                <a:latin typeface="Segoe UI"/>
                <a:cs typeface="Segoe UI"/>
              </a:rPr>
              <a:t>Github</a:t>
            </a:r>
            <a:r>
              <a:rPr lang="en-US" sz="7400" b="1" dirty="0">
                <a:latin typeface="Segoe UI"/>
                <a:cs typeface="Segoe U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303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are passkeys better?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6" y="2495509"/>
            <a:ext cx="9785369" cy="6924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PASSWORDS over the network!</a:t>
            </a: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Cross-platform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 with all major devices and browsers</a:t>
            </a: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Domain-bound public key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Phishing site resistant</a:t>
            </a: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authentication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Man-in-the-middle resistant</a:t>
            </a: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Signed response only works once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Replay attack resistant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 user friendly</a:t>
            </a:r>
          </a:p>
        </p:txBody>
      </p:sp>
    </p:spTree>
    <p:extLst>
      <p:ext uri="{BB962C8B-B14F-4D97-AF65-F5344CB8AC3E}">
        <p14:creationId xmlns:p14="http://schemas.microsoft.com/office/powerpoint/2010/main" val="95943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Passkeys in Entra ID (preview)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5" y="2495509"/>
            <a:ext cx="15165369" cy="5044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👍 Public preview since April 2024</a:t>
            </a: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👍 Easier and more secure than traditional </a:t>
            </a:r>
            <a:r>
              <a:rPr lang="en-US" sz="36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password+MFA</a:t>
            </a: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push</a:t>
            </a: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👎 Not as user friendly as regular passkeys</a:t>
            </a:r>
          </a:p>
          <a:p>
            <a:pPr marL="742950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👎 MS requires you to store the passkeys in Microsoft Authenticator app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 14 / iOS 17</a:t>
            </a:r>
          </a:p>
          <a:p>
            <a:pPr marL="1200150" lvl="1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3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major</a:t>
            </a: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disadvantage for users without mobile phones. </a:t>
            </a:r>
          </a:p>
          <a:p>
            <a:pPr marL="1657350" lvl="2" indent="-742950">
              <a:lnSpc>
                <a:spcPts val="36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example: Elementary school students and healthcare workers</a:t>
            </a:r>
          </a:p>
        </p:txBody>
      </p:sp>
    </p:spTree>
    <p:extLst>
      <p:ext uri="{BB962C8B-B14F-4D97-AF65-F5344CB8AC3E}">
        <p14:creationId xmlns:p14="http://schemas.microsoft.com/office/powerpoint/2010/main" val="38188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Passkeys in Entra ID (preview)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512450" y="2534837"/>
            <a:ext cx="701582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Admins:</a:t>
            </a: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 passkeys in the tenant:</a:t>
            </a: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28700" lvl="1" indent="-571500">
              <a:lnSpc>
                <a:spcPts val="3614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Authentication methods</a:t>
            </a:r>
          </a:p>
          <a:p>
            <a:pPr marL="1028700" lvl="1" indent="-571500">
              <a:lnSpc>
                <a:spcPts val="3614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 (FIDO2) settings</a:t>
            </a:r>
          </a:p>
          <a:p>
            <a:pPr marL="1028700" lvl="1" indent="-571500">
              <a:lnSpc>
                <a:spcPts val="3614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Configure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nb-NO" sz="3600" dirty="0" err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Remember</a:t>
            </a:r>
            <a:r>
              <a:rPr lang="nb-NO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ts val="3614"/>
              </a:lnSpc>
            </a:pPr>
            <a:endParaRPr lang="nb-NO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end-user needs at least one MFA method to register a passkey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7CEA9-F7BF-7F76-5F95-5D74C465C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165" y="2534837"/>
            <a:ext cx="9726382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Passkeys in Entra ID (preview)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667665" y="2495509"/>
            <a:ext cx="7820347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End-user:</a:t>
            </a:r>
          </a:p>
          <a:p>
            <a:pPr marL="1028700" lvl="1" indent="-571500">
              <a:lnSpc>
                <a:spcPts val="3614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 in to </a:t>
            </a: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https://aka.ms/mfasetup</a:t>
            </a:r>
            <a:endParaRPr lang="en-US" sz="28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28700" lvl="1" indent="-571500">
              <a:lnSpc>
                <a:spcPts val="3614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“Add sign-in method”</a:t>
            </a:r>
          </a:p>
          <a:p>
            <a:pPr marL="1028700" lvl="1" indent="-571500">
              <a:lnSpc>
                <a:spcPts val="3614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“Passkey in Microsoft Authenticator (preview)”</a:t>
            </a:r>
          </a:p>
          <a:p>
            <a:pPr marL="1028700" lvl="1" indent="-571500">
              <a:lnSpc>
                <a:spcPts val="3614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Follow the wizard</a:t>
            </a:r>
          </a:p>
          <a:p>
            <a:pPr marL="1028700" lvl="1" indent="-571500">
              <a:lnSpc>
                <a:spcPts val="3614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device </a:t>
            </a:r>
          </a:p>
          <a:p>
            <a:pPr marL="1028700" lvl="1" indent="-571500">
              <a:lnSpc>
                <a:spcPts val="3614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Important to select “Microsoft Authenticator” to save the passkey</a:t>
            </a:r>
          </a:p>
          <a:p>
            <a:pPr marL="571500" indent="-571500">
              <a:lnSpc>
                <a:spcPts val="3614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70695-A3DE-6A67-BD13-640B0F6E8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367255"/>
            <a:ext cx="5222718" cy="2647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208493-8CCE-2697-0322-B16B67039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5271755"/>
            <a:ext cx="480127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4AA0858-6367-4444-34BC-F1EE0325FF13}"/>
              </a:ext>
            </a:extLst>
          </p:cNvPr>
          <p:cNvSpPr txBox="1"/>
          <p:nvPr/>
        </p:nvSpPr>
        <p:spPr>
          <a:xfrm>
            <a:off x="6007706" y="4241667"/>
            <a:ext cx="6272587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88"/>
              </a:lnSpc>
            </a:pPr>
            <a:r>
              <a:rPr lang="en-US" sz="7400" b="1" dirty="0">
                <a:latin typeface="Segoe UI"/>
                <a:cs typeface="Segoe UI"/>
              </a:rPr>
              <a:t>DEMO! Passkeys (Entra ID)</a:t>
            </a:r>
          </a:p>
        </p:txBody>
      </p:sp>
    </p:spTree>
    <p:extLst>
      <p:ext uri="{BB962C8B-B14F-4D97-AF65-F5344CB8AC3E}">
        <p14:creationId xmlns:p14="http://schemas.microsoft.com/office/powerpoint/2010/main" val="7504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923802" y="4397614"/>
            <a:ext cx="6364198" cy="5889386"/>
            <a:chOff x="0" y="0"/>
            <a:chExt cx="1676167" cy="15511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6167" cy="1551114"/>
            </a:xfrm>
            <a:custGeom>
              <a:avLst/>
              <a:gdLst/>
              <a:ahLst/>
              <a:cxnLst/>
              <a:rect l="l" t="t" r="r" b="b"/>
              <a:pathLst>
                <a:path w="1676167" h="1551114">
                  <a:moveTo>
                    <a:pt x="0" y="0"/>
                  </a:moveTo>
                  <a:lnTo>
                    <a:pt x="1676167" y="0"/>
                  </a:lnTo>
                  <a:lnTo>
                    <a:pt x="1676167" y="1551114"/>
                  </a:lnTo>
                  <a:lnTo>
                    <a:pt x="0" y="1551114"/>
                  </a:lnTo>
                  <a:close/>
                </a:path>
              </a:pathLst>
            </a:custGeom>
            <a:gradFill rotWithShape="1">
              <a:gsLst>
                <a:gs pos="0">
                  <a:srgbClr val="1F87C9">
                    <a:alpha val="79000"/>
                  </a:srgbClr>
                </a:gs>
                <a:gs pos="50000">
                  <a:srgbClr val="95C6D9">
                    <a:alpha val="79000"/>
                  </a:srgbClr>
                </a:gs>
                <a:gs pos="100000">
                  <a:srgbClr val="C8E1E7">
                    <a:alpha val="79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76167" cy="1589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0189" y="2115766"/>
            <a:ext cx="6206988" cy="2843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1577"/>
              </a:lnSpc>
            </a:pPr>
            <a:r>
              <a:rPr lang="en-US" sz="8269" dirty="0">
                <a:solidFill>
                  <a:srgbClr val="2C3A7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Section 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0" y="-1123064"/>
            <a:ext cx="3134328" cy="3471925"/>
            <a:chOff x="0" y="0"/>
            <a:chExt cx="825502" cy="914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5502" cy="914416"/>
            </a:xfrm>
            <a:custGeom>
              <a:avLst/>
              <a:gdLst/>
              <a:ahLst/>
              <a:cxnLst/>
              <a:rect l="l" t="t" r="r" b="b"/>
              <a:pathLst>
                <a:path w="825502" h="914416">
                  <a:moveTo>
                    <a:pt x="0" y="0"/>
                  </a:moveTo>
                  <a:lnTo>
                    <a:pt x="825502" y="0"/>
                  </a:lnTo>
                  <a:lnTo>
                    <a:pt x="825502" y="914416"/>
                  </a:lnTo>
                  <a:lnTo>
                    <a:pt x="0" y="914416"/>
                  </a:lnTo>
                  <a:close/>
                </a:path>
              </a:pathLst>
            </a:custGeom>
            <a:gradFill rotWithShape="1">
              <a:gsLst>
                <a:gs pos="0">
                  <a:srgbClr val="95C6D9">
                    <a:alpha val="72000"/>
                  </a:srgbClr>
                </a:gs>
                <a:gs pos="100000">
                  <a:srgbClr val="4097B8">
                    <a:alpha val="72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825502" cy="100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0" y="9593650"/>
            <a:ext cx="9144000" cy="45649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74574" y="5201392"/>
            <a:ext cx="8697417" cy="346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Passkeys are low-cost and highly secure</a:t>
            </a:r>
          </a:p>
          <a:p>
            <a:pPr marL="0" lvl="0" indent="0" algn="l">
              <a:lnSpc>
                <a:spcPts val="3872"/>
              </a:lnSpc>
            </a:pPr>
            <a:endParaRPr lang="en-US" sz="3200" dirty="0">
              <a:solidFill>
                <a:srgbClr val="261E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 user friendly</a:t>
            </a:r>
          </a:p>
          <a:p>
            <a:pPr marL="0" lvl="0" indent="0" algn="l">
              <a:lnSpc>
                <a:spcPts val="3872"/>
              </a:lnSpc>
            </a:pPr>
            <a:endParaRPr lang="en-US" sz="3200" dirty="0">
              <a:solidFill>
                <a:srgbClr val="261E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Passkeys in Entra ID requires Authenticator app</a:t>
            </a:r>
          </a:p>
          <a:p>
            <a:pPr marL="0" lvl="0" indent="0" algn="l">
              <a:lnSpc>
                <a:spcPts val="3872"/>
              </a:lnSpc>
            </a:pPr>
            <a:endParaRPr lang="en-US" sz="3200" dirty="0">
              <a:solidFill>
                <a:srgbClr val="261E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l">
              <a:lnSpc>
                <a:spcPts val="3872"/>
              </a:lnSpc>
            </a:pPr>
            <a:r>
              <a:rPr lang="en-US" sz="3200" dirty="0">
                <a:solidFill>
                  <a:srgbClr val="261E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testing today! This a MAJOR feature!</a:t>
            </a:r>
          </a:p>
        </p:txBody>
      </p:sp>
      <p:sp>
        <p:nvSpPr>
          <p:cNvPr id="12" name="Freeform 12"/>
          <p:cNvSpPr/>
          <p:nvPr/>
        </p:nvSpPr>
        <p:spPr>
          <a:xfrm>
            <a:off x="774574" y="946584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4" y="0"/>
                </a:lnTo>
                <a:lnTo>
                  <a:pt x="2612584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98505" y="1905155"/>
            <a:ext cx="7589306" cy="7690310"/>
          </a:xfrm>
          <a:custGeom>
            <a:avLst/>
            <a:gdLst/>
            <a:ahLst/>
            <a:cxnLst/>
            <a:rect l="l" t="t" r="r" b="b"/>
            <a:pathLst>
              <a:path w="7589306" h="7690310">
                <a:moveTo>
                  <a:pt x="0" y="0"/>
                </a:moveTo>
                <a:lnTo>
                  <a:pt x="7589306" y="0"/>
                </a:lnTo>
                <a:lnTo>
                  <a:pt x="7589306" y="7690310"/>
                </a:lnTo>
                <a:lnTo>
                  <a:pt x="0" y="7690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9" r="-591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C58AB6B-DE0E-5EB9-731E-69C1FEC4AB83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8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Asante, Afrika ❤️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6BE1A40-2249-596A-09BB-0BEBC0727C33}"/>
              </a:ext>
            </a:extLst>
          </p:cNvPr>
          <p:cNvSpPr txBox="1"/>
          <p:nvPr/>
        </p:nvSpPr>
        <p:spPr>
          <a:xfrm>
            <a:off x="729210" y="3989338"/>
            <a:ext cx="733333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want to go fast, go alone. </a:t>
            </a: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endParaRPr lang="en-US" sz="3600" dirty="0">
              <a:solidFill>
                <a:srgbClr val="2C3A7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614"/>
              </a:lnSpc>
            </a:pPr>
            <a:r>
              <a:rPr lang="en-US" sz="3600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want to go far, go together!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D1563-548D-9873-798B-307E88BE9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211" y="2396369"/>
            <a:ext cx="6614806" cy="661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89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104900" y="1401203"/>
            <a:ext cx="8045160" cy="2869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1577"/>
              </a:lnSpc>
            </a:pPr>
            <a:r>
              <a:rPr lang="en-US" sz="8250" b="1">
                <a:latin typeface="Segoe UI"/>
                <a:cs typeface="Segoe UI"/>
              </a:rPr>
              <a:t>Session Feedback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0" y="9183345"/>
            <a:ext cx="9144000" cy="19269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038725"/>
            <a:ext cx="7335661" cy="244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2"/>
              </a:lnSpc>
            </a:pPr>
            <a:r>
              <a:rPr lang="en-US" sz="2400" dirty="0">
                <a:latin typeface="Segoe UI Semibold"/>
                <a:cs typeface="Segoe UI Semibold"/>
              </a:rPr>
              <a:t>Session Track: </a:t>
            </a:r>
          </a:p>
          <a:p>
            <a:pPr>
              <a:lnSpc>
                <a:spcPts val="3872"/>
              </a:lnSpc>
            </a:pPr>
            <a:r>
              <a:rPr lang="en-US" sz="2400" dirty="0">
                <a:solidFill>
                  <a:srgbClr val="FF0000"/>
                </a:solidFill>
                <a:latin typeface="Segoe UI Semibold"/>
                <a:cs typeface="Segoe UI Semibold"/>
              </a:rPr>
              <a:t>Security</a:t>
            </a:r>
          </a:p>
          <a:p>
            <a:pPr>
              <a:lnSpc>
                <a:spcPts val="3872"/>
              </a:lnSpc>
            </a:pPr>
            <a:r>
              <a:rPr lang="en-US" sz="2400" dirty="0">
                <a:latin typeface="Segoe UI Semibold"/>
                <a:cs typeface="Segoe UI Semibold"/>
              </a:rPr>
              <a:t>Session Name:</a:t>
            </a:r>
          </a:p>
          <a:p>
            <a:pPr>
              <a:lnSpc>
                <a:spcPts val="3872"/>
              </a:lnSpc>
            </a:pPr>
            <a:r>
              <a:rPr lang="en-US" sz="2400" dirty="0">
                <a:solidFill>
                  <a:srgbClr val="FF0000"/>
                </a:solidFill>
                <a:latin typeface="Segoe UI Semibold"/>
                <a:cs typeface="Segoe UI Semibold"/>
              </a:rPr>
              <a:t>No more identity theft! </a:t>
            </a:r>
          </a:p>
          <a:p>
            <a:pPr>
              <a:lnSpc>
                <a:spcPts val="3872"/>
              </a:lnSpc>
            </a:pPr>
            <a:r>
              <a:rPr lang="en-US" sz="2400" dirty="0">
                <a:solidFill>
                  <a:srgbClr val="FF0000"/>
                </a:solidFill>
                <a:latin typeface="Segoe UI Semibold"/>
                <a:cs typeface="Segoe UI Semibold"/>
              </a:rPr>
              <a:t>Harden your identity security today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2DE7DD16-04E8-9B31-900B-E270EF2DAFE9}"/>
              </a:ext>
            </a:extLst>
          </p:cNvPr>
          <p:cNvSpPr/>
          <p:nvPr/>
        </p:nvSpPr>
        <p:spPr>
          <a:xfrm>
            <a:off x="774574" y="9249508"/>
            <a:ext cx="3035426" cy="1179802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4" y="0"/>
                </a:lnTo>
                <a:lnTo>
                  <a:pt x="2612584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7398A08-580B-2F3F-F8D5-6CABB2B40C12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C7C40A-4C6A-2AEF-AB13-BBA918F0CD55}"/>
              </a:ext>
            </a:extLst>
          </p:cNvPr>
          <p:cNvGrpSpPr/>
          <p:nvPr/>
        </p:nvGrpSpPr>
        <p:grpSpPr>
          <a:xfrm>
            <a:off x="7811848" y="-328809"/>
            <a:ext cx="3134328" cy="3797412"/>
            <a:chOff x="7811848" y="-304490"/>
            <a:chExt cx="825502" cy="1000141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8C8BDFEE-3EA3-9DB5-D53A-D49565ADF6FA}"/>
                </a:ext>
              </a:extLst>
            </p:cNvPr>
            <p:cNvSpPr/>
            <p:nvPr/>
          </p:nvSpPr>
          <p:spPr>
            <a:xfrm>
              <a:off x="7811848" y="-218765"/>
              <a:ext cx="825502" cy="914416"/>
            </a:xfrm>
            <a:custGeom>
              <a:avLst/>
              <a:gdLst/>
              <a:ahLst/>
              <a:cxnLst/>
              <a:rect l="l" t="t" r="r" b="b"/>
              <a:pathLst>
                <a:path w="825502" h="914416">
                  <a:moveTo>
                    <a:pt x="0" y="0"/>
                  </a:moveTo>
                  <a:lnTo>
                    <a:pt x="825502" y="0"/>
                  </a:lnTo>
                  <a:lnTo>
                    <a:pt x="825502" y="914416"/>
                  </a:lnTo>
                  <a:lnTo>
                    <a:pt x="0" y="914416"/>
                  </a:lnTo>
                  <a:close/>
                </a:path>
              </a:pathLst>
            </a:custGeom>
            <a:gradFill rotWithShape="1">
              <a:gsLst>
                <a:gs pos="0">
                  <a:srgbClr val="0288B0">
                    <a:alpha val="72000"/>
                  </a:srgbClr>
                </a:gs>
                <a:gs pos="100000">
                  <a:srgbClr val="196697">
                    <a:alpha val="72000"/>
                  </a:srgbClr>
                </a:gs>
              </a:gsLst>
              <a:lin ang="5400000"/>
            </a:gra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29FAD70B-1F08-47F4-E967-2DBE56B21AC3}"/>
                </a:ext>
              </a:extLst>
            </p:cNvPr>
            <p:cNvSpPr txBox="1"/>
            <p:nvPr/>
          </p:nvSpPr>
          <p:spPr>
            <a:xfrm>
              <a:off x="7811848" y="-304490"/>
              <a:ext cx="825502" cy="100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578"/>
                </a:lnSpc>
              </a:pPr>
              <a:endParaRPr/>
            </a:p>
          </p:txBody>
        </p:sp>
      </p:grpSp>
      <p:pic>
        <p:nvPicPr>
          <p:cNvPr id="13" name="Picture 12" descr="A qr code on a table&#10;&#10;Description automatically generated">
            <a:extLst>
              <a:ext uri="{FF2B5EF4-FFF2-40B4-BE49-F238E27FC236}">
                <a16:creationId xmlns:a16="http://schemas.microsoft.com/office/drawing/2014/main" id="{C1112A1B-5C5D-E870-DBC2-53708CFF1E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" t="-275" r="186" b="-55"/>
          <a:stretch/>
        </p:blipFill>
        <p:spPr>
          <a:xfrm>
            <a:off x="8361989" y="-47365"/>
            <a:ext cx="9920638" cy="103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3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4207637" y="-6871386"/>
            <a:ext cx="16677963" cy="45630420"/>
          </a:xfrm>
          <a:custGeom>
            <a:avLst/>
            <a:gdLst/>
            <a:ahLst/>
            <a:cxnLst/>
            <a:rect l="l" t="t" r="r" b="b"/>
            <a:pathLst>
              <a:path w="16677963" h="45630420">
                <a:moveTo>
                  <a:pt x="16677963" y="0"/>
                </a:moveTo>
                <a:lnTo>
                  <a:pt x="0" y="0"/>
                </a:lnTo>
                <a:lnTo>
                  <a:pt x="0" y="45630420"/>
                </a:lnTo>
                <a:lnTo>
                  <a:pt x="16677963" y="45630420"/>
                </a:lnTo>
                <a:lnTo>
                  <a:pt x="166779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9766" y="269838"/>
            <a:ext cx="3593697" cy="1325278"/>
          </a:xfrm>
          <a:custGeom>
            <a:avLst/>
            <a:gdLst/>
            <a:ahLst/>
            <a:cxnLst/>
            <a:rect l="l" t="t" r="r" b="b"/>
            <a:pathLst>
              <a:path w="3593697" h="1325278">
                <a:moveTo>
                  <a:pt x="0" y="0"/>
                </a:moveTo>
                <a:lnTo>
                  <a:pt x="3593697" y="0"/>
                </a:lnTo>
                <a:lnTo>
                  <a:pt x="3593697" y="1325278"/>
                </a:lnTo>
                <a:lnTo>
                  <a:pt x="0" y="1325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128491" y="4054518"/>
            <a:ext cx="8189916" cy="124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7"/>
              </a:lnSpc>
            </a:pPr>
            <a:r>
              <a:rPr lang="en-US" sz="8497" b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6037" y="6465416"/>
            <a:ext cx="505913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2C3A7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Per-Torben Sørensen</a:t>
            </a: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2C3A7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Technical architect @ Crayon</a:t>
            </a:r>
          </a:p>
          <a:p>
            <a:pPr algn="l">
              <a:lnSpc>
                <a:spcPts val="3500"/>
              </a:lnSpc>
            </a:pPr>
            <a:r>
              <a:rPr lang="en-US" sz="2500" dirty="0" err="1">
                <a:solidFill>
                  <a:srgbClr val="2C3A7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Linkedin</a:t>
            </a:r>
            <a:r>
              <a:rPr lang="en-US" sz="2500" dirty="0">
                <a:solidFill>
                  <a:srgbClr val="2C3A7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CE0AB-F92F-0374-BC17-910715605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904" y="7464710"/>
            <a:ext cx="2219136" cy="21703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is Norway?</a:t>
            </a:r>
          </a:p>
        </p:txBody>
      </p:sp>
      <p:pic>
        <p:nvPicPr>
          <p:cNvPr id="4" name="Picture 2" descr="Where is Norway Located? – Countryaah.com">
            <a:extLst>
              <a:ext uri="{FF2B5EF4-FFF2-40B4-BE49-F238E27FC236}">
                <a16:creationId xmlns:a16="http://schemas.microsoft.com/office/drawing/2014/main" id="{BDC47875-1C05-F3ED-598D-31C259981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66" y="2329623"/>
            <a:ext cx="7064267" cy="706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5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8E79591A-E105-285A-5D04-BE368AC00F51}"/>
              </a:ext>
            </a:extLst>
          </p:cNvPr>
          <p:cNvSpPr/>
          <p:nvPr/>
        </p:nvSpPr>
        <p:spPr>
          <a:xfrm>
            <a:off x="499766" y="269838"/>
            <a:ext cx="3593697" cy="1325278"/>
          </a:xfrm>
          <a:custGeom>
            <a:avLst/>
            <a:gdLst/>
            <a:ahLst/>
            <a:cxnLst/>
            <a:rect l="l" t="t" r="r" b="b"/>
            <a:pathLst>
              <a:path w="3593697" h="1325278">
                <a:moveTo>
                  <a:pt x="0" y="0"/>
                </a:moveTo>
                <a:lnTo>
                  <a:pt x="3593697" y="0"/>
                </a:lnTo>
                <a:lnTo>
                  <a:pt x="3593697" y="1325278"/>
                </a:lnTo>
                <a:lnTo>
                  <a:pt x="0" y="1325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7E4FE8B9-2F98-51B3-8FA7-5856837E715D}"/>
              </a:ext>
            </a:extLst>
          </p:cNvPr>
          <p:cNvSpPr txBox="1"/>
          <p:nvPr/>
        </p:nvSpPr>
        <p:spPr>
          <a:xfrm>
            <a:off x="1114926" y="1333500"/>
            <a:ext cx="15496674" cy="248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7"/>
              </a:lnSpc>
            </a:pPr>
            <a:r>
              <a:rPr lang="en-US" sz="8497" b="1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 TO OUR SPONSORS!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5135431F-4B83-4505-35D9-8E7503B94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689" y="8390199"/>
            <a:ext cx="2362008" cy="1171454"/>
          </a:xfrm>
          <a:prstGeom prst="rect">
            <a:avLst/>
          </a:prstGeom>
        </p:spPr>
      </p:pic>
      <p:pic>
        <p:nvPicPr>
          <p:cNvPr id="11" name="Billede 4" descr="Et billede, der indeholder Font/skrifttype, Grafik, grafisk design, plakat&#10;&#10;Automatisk genereret beskrivelse">
            <a:extLst>
              <a:ext uri="{FF2B5EF4-FFF2-40B4-BE49-F238E27FC236}">
                <a16:creationId xmlns:a16="http://schemas.microsoft.com/office/drawing/2014/main" id="{80AF62E4-06A4-A20D-C344-BD28D0476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086" y="6255152"/>
            <a:ext cx="3232150" cy="812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A277B3-54D9-7A4F-28E1-86A691A72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8825" y="8689223"/>
            <a:ext cx="2320720" cy="1096690"/>
          </a:xfrm>
          <a:prstGeom prst="rect">
            <a:avLst/>
          </a:prstGeom>
        </p:spPr>
      </p:pic>
      <p:pic>
        <p:nvPicPr>
          <p:cNvPr id="15" name="Picture 14" descr="A logo for a university&#10;&#10;Description automatically generated">
            <a:extLst>
              <a:ext uri="{FF2B5EF4-FFF2-40B4-BE49-F238E27FC236}">
                <a16:creationId xmlns:a16="http://schemas.microsoft.com/office/drawing/2014/main" id="{12B13C82-EDB5-0E1F-3847-58BAD149CE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983" y="5924524"/>
            <a:ext cx="3156891" cy="1676399"/>
          </a:xfrm>
          <a:prstGeom prst="rect">
            <a:avLst/>
          </a:prstGeom>
        </p:spPr>
      </p:pic>
      <p:pic>
        <p:nvPicPr>
          <p:cNvPr id="16" name="Picture 15" descr="A logo on a black background&#10;&#10;Description automatically generated">
            <a:extLst>
              <a:ext uri="{FF2B5EF4-FFF2-40B4-BE49-F238E27FC236}">
                <a16:creationId xmlns:a16="http://schemas.microsoft.com/office/drawing/2014/main" id="{2F02C376-C1F9-3E18-7F5B-8A7E1D2125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t="37368" r="23263" b="36686"/>
          <a:stretch/>
        </p:blipFill>
        <p:spPr>
          <a:xfrm>
            <a:off x="7924800" y="5741525"/>
            <a:ext cx="3796014" cy="1842091"/>
          </a:xfrm>
          <a:prstGeom prst="rect">
            <a:avLst/>
          </a:prstGeom>
        </p:spPr>
      </p:pic>
      <p:pic>
        <p:nvPicPr>
          <p:cNvPr id="17" name="Picture 16" descr="A logo for a computer revolution group&#10;&#10;Description automatically generated">
            <a:extLst>
              <a:ext uri="{FF2B5EF4-FFF2-40B4-BE49-F238E27FC236}">
                <a16:creationId xmlns:a16="http://schemas.microsoft.com/office/drawing/2014/main" id="{C328ADCF-2CB2-B6CF-D33C-B0DB841F5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232" y="7980744"/>
            <a:ext cx="4013884" cy="1992474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3EFA655-43CF-A2C8-1F4F-E065760178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7" y="3958810"/>
            <a:ext cx="4773592" cy="1317216"/>
          </a:xfrm>
          <a:prstGeom prst="rect">
            <a:avLst/>
          </a:prstGeom>
        </p:spPr>
      </p:pic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3D64DF2-E2C2-F2EF-1ECA-72A64A14FD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8842" y="4081823"/>
            <a:ext cx="4050592" cy="1061112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905E16-2E8B-25C0-D0D3-BA358A3561C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34641" y="3591582"/>
            <a:ext cx="4616715" cy="20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0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Norway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C2CEA7F-5F62-44C4-30E2-33DD9C638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291" y="1867736"/>
            <a:ext cx="7646354" cy="81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B42E90-221B-BAAA-64B3-ECA3173F21DD}"/>
                  </a:ext>
                </a:extLst>
              </p14:cNvPr>
              <p14:cNvContentPartPr/>
              <p14:nvPr/>
            </p14:nvContentPartPr>
            <p14:xfrm>
              <a:off x="7169899" y="4525142"/>
              <a:ext cx="998640" cy="344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B42E90-221B-BAAA-64B3-ECA3173F21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34259" y="4489142"/>
                <a:ext cx="1070280" cy="4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035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Norwegian summer</a:t>
            </a:r>
          </a:p>
        </p:txBody>
      </p:sp>
      <p:pic>
        <p:nvPicPr>
          <p:cNvPr id="4" name="Picture 2" descr="Best Time to Visit Norway | Adventures.com">
            <a:extLst>
              <a:ext uri="{FF2B5EF4-FFF2-40B4-BE49-F238E27FC236}">
                <a16:creationId xmlns:a16="http://schemas.microsoft.com/office/drawing/2014/main" id="{BC262BCA-5F66-E0BC-4A7C-101BB953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251" y="1998355"/>
            <a:ext cx="12519498" cy="77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81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558789" y="-272257"/>
            <a:ext cx="0" cy="10831514"/>
          </a:xfrm>
          <a:prstGeom prst="line">
            <a:avLst/>
          </a:prstGeom>
          <a:ln w="19050" cap="flat">
            <a:solidFill>
              <a:srgbClr val="00B5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84648" y="9384526"/>
            <a:ext cx="2612583" cy="963464"/>
          </a:xfrm>
          <a:custGeom>
            <a:avLst/>
            <a:gdLst/>
            <a:ahLst/>
            <a:cxnLst/>
            <a:rect l="l" t="t" r="r" b="b"/>
            <a:pathLst>
              <a:path w="2612583" h="963464">
                <a:moveTo>
                  <a:pt x="0" y="0"/>
                </a:moveTo>
                <a:lnTo>
                  <a:pt x="2612583" y="0"/>
                </a:lnTo>
                <a:lnTo>
                  <a:pt x="2612583" y="963464"/>
                </a:lnTo>
                <a:lnTo>
                  <a:pt x="0" y="963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F60A9D8-83A2-50EA-C67E-D98D0F5122E7}"/>
              </a:ext>
            </a:extLst>
          </p:cNvPr>
          <p:cNvSpPr/>
          <p:nvPr/>
        </p:nvSpPr>
        <p:spPr>
          <a:xfrm>
            <a:off x="-23446" y="-23446"/>
            <a:ext cx="3122212" cy="475947"/>
          </a:xfrm>
          <a:custGeom>
            <a:avLst/>
            <a:gdLst/>
            <a:ahLst/>
            <a:cxnLst/>
            <a:rect l="l" t="t" r="r" b="b"/>
            <a:pathLst>
              <a:path w="3122212" h="475947">
                <a:moveTo>
                  <a:pt x="0" y="0"/>
                </a:moveTo>
                <a:lnTo>
                  <a:pt x="3122213" y="0"/>
                </a:lnTo>
                <a:lnTo>
                  <a:pt x="3122213" y="475947"/>
                </a:lnTo>
                <a:lnTo>
                  <a:pt x="0" y="47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711" t="-6615036" r="-131543" b="-9942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A4408C3-24FD-5FB2-0DDB-ABE61BB16510}"/>
              </a:ext>
            </a:extLst>
          </p:cNvPr>
          <p:cNvSpPr txBox="1"/>
          <p:nvPr/>
        </p:nvSpPr>
        <p:spPr>
          <a:xfrm>
            <a:off x="657234" y="893110"/>
            <a:ext cx="163637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88"/>
              </a:lnSpc>
            </a:pPr>
            <a:r>
              <a:rPr lang="en-US" sz="7200" b="1" dirty="0">
                <a:solidFill>
                  <a:srgbClr val="2C3A7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Norwegian summer</a:t>
            </a:r>
          </a:p>
        </p:txBody>
      </p:sp>
      <p:pic>
        <p:nvPicPr>
          <p:cNvPr id="5" name="Picture 12" descr="Henningsvær, Lofoten: The World's Most Picturesque Football Pitch? - Life  in Norway">
            <a:extLst>
              <a:ext uri="{FF2B5EF4-FFF2-40B4-BE49-F238E27FC236}">
                <a16:creationId xmlns:a16="http://schemas.microsoft.com/office/drawing/2014/main" id="{21E0B2C7-048F-DE1B-B3DF-97B9F6F3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92" y="2072247"/>
            <a:ext cx="13322216" cy="76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0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95F3453-7388-4965-85A2-3864BD602E4E}">
  <we:reference id="5dfe852d-2c42-4b3a-a2a0-df25e73584ce" version="4.6.3.0" store="EXCatalog" storeType="EXCatalog"/>
  <we:alternateReferences/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2408</Words>
  <Application>Microsoft Office PowerPoint</Application>
  <PresentationFormat>Custom</PresentationFormat>
  <Paragraphs>551</Paragraphs>
  <Slides>60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Aptos</vt:lpstr>
      <vt:lpstr>Aptos Display</vt:lpstr>
      <vt:lpstr>Aptos SemiBold</vt:lpstr>
      <vt:lpstr>Arial</vt:lpstr>
      <vt:lpstr>Calibri</vt:lpstr>
      <vt:lpstr>Segoe UI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more identity theft!</dc:title>
  <dc:creator>Per-Torben Sørensen</dc:creator>
  <cp:lastModifiedBy>Per-Torben Sørensen</cp:lastModifiedBy>
  <cp:revision>25</cp:revision>
  <dcterms:created xsi:type="dcterms:W3CDTF">2006-08-16T00:00:00Z</dcterms:created>
  <dcterms:modified xsi:type="dcterms:W3CDTF">2024-07-26T17:59:35Z</dcterms:modified>
  <dc:identifier>DAGEueTjBdo</dc:identifier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76ef7a0-fdc6-47cc-8a7e-f0ed8115d840_Enabled">
    <vt:lpwstr>true</vt:lpwstr>
  </property>
  <property fmtid="{D5CDD505-2E9C-101B-9397-08002B2CF9AE}" pid="3" name="MSIP_Label_676ef7a0-fdc6-47cc-8a7e-f0ed8115d840_SetDate">
    <vt:lpwstr>2024-07-25T18:38:09Z</vt:lpwstr>
  </property>
  <property fmtid="{D5CDD505-2E9C-101B-9397-08002B2CF9AE}" pid="4" name="MSIP_Label_676ef7a0-fdc6-47cc-8a7e-f0ed8115d840_Method">
    <vt:lpwstr>Privileged</vt:lpwstr>
  </property>
  <property fmtid="{D5CDD505-2E9C-101B-9397-08002B2CF9AE}" pid="5" name="MSIP_Label_676ef7a0-fdc6-47cc-8a7e-f0ed8115d840_Name">
    <vt:lpwstr>Crayon Group - Public</vt:lpwstr>
  </property>
  <property fmtid="{D5CDD505-2E9C-101B-9397-08002B2CF9AE}" pid="6" name="MSIP_Label_676ef7a0-fdc6-47cc-8a7e-f0ed8115d840_SiteId">
    <vt:lpwstr>8f47ad71-44ca-48bf-afe3-56b9360a4495</vt:lpwstr>
  </property>
  <property fmtid="{D5CDD505-2E9C-101B-9397-08002B2CF9AE}" pid="7" name="MSIP_Label_676ef7a0-fdc6-47cc-8a7e-f0ed8115d840_ActionId">
    <vt:lpwstr>3faab259-4c82-42a5-a616-7aad55e38bf0</vt:lpwstr>
  </property>
  <property fmtid="{D5CDD505-2E9C-101B-9397-08002B2CF9AE}" pid="8" name="MSIP_Label_676ef7a0-fdc6-47cc-8a7e-f0ed8115d840_ContentBits">
    <vt:lpwstr>0</vt:lpwstr>
  </property>
  <property fmtid="{D5CDD505-2E9C-101B-9397-08002B2CF9AE}" pid="9" name="_MarkAsFinal">
    <vt:bool>true</vt:bool>
  </property>
</Properties>
</file>